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300" r:id="rId5"/>
    <p:sldId id="419" r:id="rId6"/>
    <p:sldId id="298" r:id="rId7"/>
    <p:sldId id="433" r:id="rId8"/>
    <p:sldId id="437" r:id="rId9"/>
    <p:sldId id="428" r:id="rId10"/>
    <p:sldId id="435" r:id="rId11"/>
    <p:sldId id="436" r:id="rId12"/>
    <p:sldId id="429" r:id="rId13"/>
    <p:sldId id="432" r:id="rId14"/>
    <p:sldId id="425" r:id="rId15"/>
    <p:sldId id="427" r:id="rId16"/>
    <p:sldId id="443" r:id="rId17"/>
    <p:sldId id="444" r:id="rId18"/>
    <p:sldId id="445" r:id="rId19"/>
    <p:sldId id="447" r:id="rId20"/>
    <p:sldId id="448" r:id="rId21"/>
    <p:sldId id="442" r:id="rId22"/>
    <p:sldId id="409" r:id="rId23"/>
    <p:sldId id="439" r:id="rId24"/>
  </p:sldIdLst>
  <p:sldSz cx="12192000" cy="6858000"/>
  <p:notesSz cx="6808788" cy="9940925"/>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5F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D85780-9778-4F14-B579-750AE7962ED7}" v="372" dt="2025-06-16T13:19:32.278"/>
    <p1510:client id="{7358A7C5-026B-4474-B1AE-5147002F06F5}" v="123" dt="2025-06-16T16:09:56.186"/>
    <p1510:client id="{8AF7F586-62A8-FA1B-06D9-548A61CD568F}" v="107" dt="2025-06-16T14:43:12.718"/>
    <p1510:client id="{8EDC22E3-DFC0-4643-B315-F3DB04A29C0D}" v="40" dt="2025-06-16T10:49:01.362"/>
    <p1510:client id="{9C94FF15-AA67-4FDC-A6E2-C5EB6E6D0482}" v="4" dt="2025-06-16T13:12:01.755"/>
    <p1510:client id="{AD5E1E6B-7EBB-4448-ADC5-57750A97F293}" v="2" dt="2025-06-16T16:38:29.792"/>
    <p1510:client id="{FFE196D7-41EF-436D-8A4E-3B1DC63995F7}" v="5" dt="2025-06-17T15:57:39.1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6" d="100"/>
          <a:sy n="56" d="100"/>
        </p:scale>
        <p:origin x="97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HITEHEAD, Richard (NHS GREATER MANCHESTER ICB - 01G)" userId="S::richardwhitehead@nhs.net::782c16d8-8979-49fa-b634-e3f3f211c806" providerId="AD" clId="Web-{8EDC22E3-DFC0-4643-B315-F3DB04A29C0D}"/>
    <pc:docChg chg="addSld delSld modSld">
      <pc:chgData name="WHITEHEAD, Richard (NHS GREATER MANCHESTER ICB - 01G)" userId="S::richardwhitehead@nhs.net::782c16d8-8979-49fa-b634-e3f3f211c806" providerId="AD" clId="Web-{8EDC22E3-DFC0-4643-B315-F3DB04A29C0D}" dt="2025-06-16T10:50:00.180" v="191"/>
      <pc:docMkLst>
        <pc:docMk/>
      </pc:docMkLst>
      <pc:sldChg chg="add del">
        <pc:chgData name="WHITEHEAD, Richard (NHS GREATER MANCHESTER ICB - 01G)" userId="S::richardwhitehead@nhs.net::782c16d8-8979-49fa-b634-e3f3f211c806" providerId="AD" clId="Web-{8EDC22E3-DFC0-4643-B315-F3DB04A29C0D}" dt="2025-06-16T10:44:13.028" v="18"/>
        <pc:sldMkLst>
          <pc:docMk/>
          <pc:sldMk cId="2682739309" sldId="410"/>
        </pc:sldMkLst>
      </pc:sldChg>
      <pc:sldChg chg="modNotes">
        <pc:chgData name="WHITEHEAD, Richard (NHS GREATER MANCHESTER ICB - 01G)" userId="S::richardwhitehead@nhs.net::782c16d8-8979-49fa-b634-e3f3f211c806" providerId="AD" clId="Web-{8EDC22E3-DFC0-4643-B315-F3DB04A29C0D}" dt="2025-06-16T10:50:00.180" v="191"/>
        <pc:sldMkLst>
          <pc:docMk/>
          <pc:sldMk cId="1632394964" sldId="436"/>
        </pc:sldMkLst>
      </pc:sldChg>
      <pc:sldChg chg="delSp modSp add del">
        <pc:chgData name="WHITEHEAD, Richard (NHS GREATER MANCHESTER ICB - 01G)" userId="S::richardwhitehead@nhs.net::782c16d8-8979-49fa-b634-e3f3f211c806" providerId="AD" clId="Web-{8EDC22E3-DFC0-4643-B315-F3DB04A29C0D}" dt="2025-06-16T10:44:14.028" v="19"/>
        <pc:sldMkLst>
          <pc:docMk/>
          <pc:sldMk cId="3687875785" sldId="438"/>
        </pc:sldMkLst>
        <pc:spChg chg="mod">
          <ac:chgData name="WHITEHEAD, Richard (NHS GREATER MANCHESTER ICB - 01G)" userId="S::richardwhitehead@nhs.net::782c16d8-8979-49fa-b634-e3f3f211c806" providerId="AD" clId="Web-{8EDC22E3-DFC0-4643-B315-F3DB04A29C0D}" dt="2025-06-16T10:27:22.530" v="12" actId="20577"/>
          <ac:spMkLst>
            <pc:docMk/>
            <pc:sldMk cId="3687875785" sldId="438"/>
            <ac:spMk id="5" creationId="{D15C9FD8-B445-6932-0D68-5D72A04F74D7}"/>
          </ac:spMkLst>
        </pc:spChg>
        <pc:picChg chg="del">
          <ac:chgData name="WHITEHEAD, Richard (NHS GREATER MANCHESTER ICB - 01G)" userId="S::richardwhitehead@nhs.net::782c16d8-8979-49fa-b634-e3f3f211c806" providerId="AD" clId="Web-{8EDC22E3-DFC0-4643-B315-F3DB04A29C0D}" dt="2025-06-16T10:27:26.749" v="13"/>
          <ac:picMkLst>
            <pc:docMk/>
            <pc:sldMk cId="3687875785" sldId="438"/>
            <ac:picMk id="4" creationId="{CB635FE2-25C6-C1F3-62A0-B857CBA0FD83}"/>
          </ac:picMkLst>
        </pc:picChg>
      </pc:sldChg>
      <pc:sldChg chg="add del">
        <pc:chgData name="WHITEHEAD, Richard (NHS GREATER MANCHESTER ICB - 01G)" userId="S::richardwhitehead@nhs.net::782c16d8-8979-49fa-b634-e3f3f211c806" providerId="AD" clId="Web-{8EDC22E3-DFC0-4643-B315-F3DB04A29C0D}" dt="2025-06-16T10:44:11.387" v="17"/>
        <pc:sldMkLst>
          <pc:docMk/>
          <pc:sldMk cId="3689257521" sldId="439"/>
        </pc:sldMkLst>
      </pc:sldChg>
    </pc:docChg>
  </pc:docChgLst>
  <pc:docChgLst>
    <pc:chgData name="WHITEHEAD, Richard (NHS GREATER MANCHESTER ICB - 01G)" userId="782c16d8-8979-49fa-b634-e3f3f211c806" providerId="ADAL" clId="{28D85780-9778-4F14-B579-750AE7962ED7}"/>
    <pc:docChg chg="undo custSel addSld delSld modSld sldOrd">
      <pc:chgData name="WHITEHEAD, Richard (NHS GREATER MANCHESTER ICB - 01G)" userId="782c16d8-8979-49fa-b634-e3f3f211c806" providerId="ADAL" clId="{28D85780-9778-4F14-B579-750AE7962ED7}" dt="2025-06-16T13:42:04.502" v="1469" actId="255"/>
      <pc:docMkLst>
        <pc:docMk/>
      </pc:docMkLst>
      <pc:sldChg chg="modSp mod">
        <pc:chgData name="WHITEHEAD, Richard (NHS GREATER MANCHESTER ICB - 01G)" userId="782c16d8-8979-49fa-b634-e3f3f211c806" providerId="ADAL" clId="{28D85780-9778-4F14-B579-750AE7962ED7}" dt="2025-06-16T13:42:04.502" v="1469" actId="255"/>
        <pc:sldMkLst>
          <pc:docMk/>
          <pc:sldMk cId="3604543410" sldId="298"/>
        </pc:sldMkLst>
        <pc:spChg chg="mod">
          <ac:chgData name="WHITEHEAD, Richard (NHS GREATER MANCHESTER ICB - 01G)" userId="782c16d8-8979-49fa-b634-e3f3f211c806" providerId="ADAL" clId="{28D85780-9778-4F14-B579-750AE7962ED7}" dt="2025-06-16T13:42:04.502" v="1469" actId="255"/>
          <ac:spMkLst>
            <pc:docMk/>
            <pc:sldMk cId="3604543410" sldId="298"/>
            <ac:spMk id="4" creationId="{451FA6B6-A64D-36EB-DE12-0D148A56B5FD}"/>
          </ac:spMkLst>
        </pc:spChg>
      </pc:sldChg>
      <pc:sldChg chg="modSp mod">
        <pc:chgData name="WHITEHEAD, Richard (NHS GREATER MANCHESTER ICB - 01G)" userId="782c16d8-8979-49fa-b634-e3f3f211c806" providerId="ADAL" clId="{28D85780-9778-4F14-B579-750AE7962ED7}" dt="2025-06-16T13:13:03.263" v="392" actId="20577"/>
        <pc:sldMkLst>
          <pc:docMk/>
          <pc:sldMk cId="1241890132" sldId="300"/>
        </pc:sldMkLst>
        <pc:spChg chg="mod">
          <ac:chgData name="WHITEHEAD, Richard (NHS GREATER MANCHESTER ICB - 01G)" userId="782c16d8-8979-49fa-b634-e3f3f211c806" providerId="ADAL" clId="{28D85780-9778-4F14-B579-750AE7962ED7}" dt="2025-06-16T13:13:03.263" v="392" actId="20577"/>
          <ac:spMkLst>
            <pc:docMk/>
            <pc:sldMk cId="1241890132" sldId="300"/>
            <ac:spMk id="2" creationId="{91AA28A6-1A55-9991-154E-C69705912D38}"/>
          </ac:spMkLst>
        </pc:spChg>
      </pc:sldChg>
      <pc:sldChg chg="modSp mod">
        <pc:chgData name="WHITEHEAD, Richard (NHS GREATER MANCHESTER ICB - 01G)" userId="782c16d8-8979-49fa-b634-e3f3f211c806" providerId="ADAL" clId="{28D85780-9778-4F14-B579-750AE7962ED7}" dt="2025-06-16T13:41:58.917" v="1468" actId="255"/>
        <pc:sldMkLst>
          <pc:docMk/>
          <pc:sldMk cId="482910673" sldId="311"/>
        </pc:sldMkLst>
        <pc:spChg chg="mod">
          <ac:chgData name="WHITEHEAD, Richard (NHS GREATER MANCHESTER ICB - 01G)" userId="782c16d8-8979-49fa-b634-e3f3f211c806" providerId="ADAL" clId="{28D85780-9778-4F14-B579-750AE7962ED7}" dt="2025-06-16T13:41:58.917" v="1468" actId="255"/>
          <ac:spMkLst>
            <pc:docMk/>
            <pc:sldMk cId="482910673" sldId="311"/>
            <ac:spMk id="4" creationId="{2A28D415-5782-A9E7-AB74-3E2E8545A6B6}"/>
          </ac:spMkLst>
        </pc:spChg>
      </pc:sldChg>
      <pc:sldChg chg="modSp mod">
        <pc:chgData name="WHITEHEAD, Richard (NHS GREATER MANCHESTER ICB - 01G)" userId="782c16d8-8979-49fa-b634-e3f3f211c806" providerId="ADAL" clId="{28D85780-9778-4F14-B579-750AE7962ED7}" dt="2025-06-16T10:36:27.638" v="249" actId="255"/>
        <pc:sldMkLst>
          <pc:docMk/>
          <pc:sldMk cId="325377579" sldId="409"/>
        </pc:sldMkLst>
        <pc:spChg chg="mod">
          <ac:chgData name="WHITEHEAD, Richard (NHS GREATER MANCHESTER ICB - 01G)" userId="782c16d8-8979-49fa-b634-e3f3f211c806" providerId="ADAL" clId="{28D85780-9778-4F14-B579-750AE7962ED7}" dt="2025-06-16T10:36:27.638" v="249" actId="255"/>
          <ac:spMkLst>
            <pc:docMk/>
            <pc:sldMk cId="325377579" sldId="409"/>
            <ac:spMk id="2" creationId="{BE5FA492-8391-CFB6-659C-B6C0ACD64122}"/>
          </ac:spMkLst>
        </pc:spChg>
      </pc:sldChg>
      <pc:sldChg chg="modSp mod">
        <pc:chgData name="WHITEHEAD, Richard (NHS GREATER MANCHESTER ICB - 01G)" userId="782c16d8-8979-49fa-b634-e3f3f211c806" providerId="ADAL" clId="{28D85780-9778-4F14-B579-750AE7962ED7}" dt="2025-06-16T10:31:35.130" v="41" actId="1076"/>
        <pc:sldMkLst>
          <pc:docMk/>
          <pc:sldMk cId="2682739309" sldId="410"/>
        </pc:sldMkLst>
        <pc:spChg chg="mod">
          <ac:chgData name="WHITEHEAD, Richard (NHS GREATER MANCHESTER ICB - 01G)" userId="782c16d8-8979-49fa-b634-e3f3f211c806" providerId="ADAL" clId="{28D85780-9778-4F14-B579-750AE7962ED7}" dt="2025-06-16T10:31:25.953" v="38" actId="1076"/>
          <ac:spMkLst>
            <pc:docMk/>
            <pc:sldMk cId="2682739309" sldId="410"/>
            <ac:spMk id="2" creationId="{ED787834-2CFA-A32F-6D9B-36EAA67975BA}"/>
          </ac:spMkLst>
        </pc:spChg>
        <pc:spChg chg="mod">
          <ac:chgData name="WHITEHEAD, Richard (NHS GREATER MANCHESTER ICB - 01G)" userId="782c16d8-8979-49fa-b634-e3f3f211c806" providerId="ADAL" clId="{28D85780-9778-4F14-B579-750AE7962ED7}" dt="2025-06-16T10:31:23.175" v="37" actId="1076"/>
          <ac:spMkLst>
            <pc:docMk/>
            <pc:sldMk cId="2682739309" sldId="410"/>
            <ac:spMk id="3" creationId="{ED05B017-62FA-B7EE-EE5F-763A2E1B080D}"/>
          </ac:spMkLst>
        </pc:spChg>
        <pc:picChg chg="mod">
          <ac:chgData name="WHITEHEAD, Richard (NHS GREATER MANCHESTER ICB - 01G)" userId="782c16d8-8979-49fa-b634-e3f3f211c806" providerId="ADAL" clId="{28D85780-9778-4F14-B579-750AE7962ED7}" dt="2025-06-16T10:31:28.992" v="39" actId="1076"/>
          <ac:picMkLst>
            <pc:docMk/>
            <pc:sldMk cId="2682739309" sldId="410"/>
            <ac:picMk id="5" creationId="{2FBBB956-204C-82A0-9AD2-1C1F5F646712}"/>
          </ac:picMkLst>
        </pc:picChg>
        <pc:picChg chg="mod">
          <ac:chgData name="WHITEHEAD, Richard (NHS GREATER MANCHESTER ICB - 01G)" userId="782c16d8-8979-49fa-b634-e3f3f211c806" providerId="ADAL" clId="{28D85780-9778-4F14-B579-750AE7962ED7}" dt="2025-06-16T10:31:32.334" v="40" actId="1076"/>
          <ac:picMkLst>
            <pc:docMk/>
            <pc:sldMk cId="2682739309" sldId="410"/>
            <ac:picMk id="7" creationId="{211FC545-6661-F9DE-D64A-2E858EA68FCB}"/>
          </ac:picMkLst>
        </pc:picChg>
        <pc:picChg chg="mod">
          <ac:chgData name="WHITEHEAD, Richard (NHS GREATER MANCHESTER ICB - 01G)" userId="782c16d8-8979-49fa-b634-e3f3f211c806" providerId="ADAL" clId="{28D85780-9778-4F14-B579-750AE7962ED7}" dt="2025-06-16T10:31:35.130" v="41" actId="1076"/>
          <ac:picMkLst>
            <pc:docMk/>
            <pc:sldMk cId="2682739309" sldId="410"/>
            <ac:picMk id="9" creationId="{F2B79F13-BF46-A164-628C-24AE53BCB7F9}"/>
          </ac:picMkLst>
        </pc:picChg>
      </pc:sldChg>
      <pc:sldChg chg="modSp mod ord">
        <pc:chgData name="WHITEHEAD, Richard (NHS GREATER MANCHESTER ICB - 01G)" userId="782c16d8-8979-49fa-b634-e3f3f211c806" providerId="ADAL" clId="{28D85780-9778-4F14-B579-750AE7962ED7}" dt="2025-06-16T13:40:35.711" v="1430" actId="113"/>
        <pc:sldMkLst>
          <pc:docMk/>
          <pc:sldMk cId="2355237866" sldId="417"/>
        </pc:sldMkLst>
        <pc:spChg chg="mod">
          <ac:chgData name="WHITEHEAD, Richard (NHS GREATER MANCHESTER ICB - 01G)" userId="782c16d8-8979-49fa-b634-e3f3f211c806" providerId="ADAL" clId="{28D85780-9778-4F14-B579-750AE7962ED7}" dt="2025-06-16T13:40:35.711" v="1430" actId="113"/>
          <ac:spMkLst>
            <pc:docMk/>
            <pc:sldMk cId="2355237866" sldId="417"/>
            <ac:spMk id="4" creationId="{451FA6B6-A64D-36EB-DE12-0D148A56B5FD}"/>
          </ac:spMkLst>
        </pc:spChg>
      </pc:sldChg>
      <pc:sldChg chg="addSp modSp mod">
        <pc:chgData name="WHITEHEAD, Richard (NHS GREATER MANCHESTER ICB - 01G)" userId="782c16d8-8979-49fa-b634-e3f3f211c806" providerId="ADAL" clId="{28D85780-9778-4F14-B579-750AE7962ED7}" dt="2025-06-16T13:13:38.874" v="398" actId="14100"/>
        <pc:sldMkLst>
          <pc:docMk/>
          <pc:sldMk cId="1154849474" sldId="419"/>
        </pc:sldMkLst>
        <pc:spChg chg="mod">
          <ac:chgData name="WHITEHEAD, Richard (NHS GREATER MANCHESTER ICB - 01G)" userId="782c16d8-8979-49fa-b634-e3f3f211c806" providerId="ADAL" clId="{28D85780-9778-4F14-B579-750AE7962ED7}" dt="2025-06-16T13:13:26.732" v="395" actId="27636"/>
          <ac:spMkLst>
            <pc:docMk/>
            <pc:sldMk cId="1154849474" sldId="419"/>
            <ac:spMk id="2" creationId="{65726487-6DBF-74C3-DC75-3D1CC3C0B623}"/>
          </ac:spMkLst>
        </pc:spChg>
        <pc:picChg chg="add mod">
          <ac:chgData name="WHITEHEAD, Richard (NHS GREATER MANCHESTER ICB - 01G)" userId="782c16d8-8979-49fa-b634-e3f3f211c806" providerId="ADAL" clId="{28D85780-9778-4F14-B579-750AE7962ED7}" dt="2025-06-16T13:13:38.874" v="398" actId="14100"/>
          <ac:picMkLst>
            <pc:docMk/>
            <pc:sldMk cId="1154849474" sldId="419"/>
            <ac:picMk id="4" creationId="{EA703A84-308B-782A-2F4A-9A94863878D4}"/>
          </ac:picMkLst>
        </pc:picChg>
      </pc:sldChg>
      <pc:sldChg chg="modSp mod ord">
        <pc:chgData name="WHITEHEAD, Richard (NHS GREATER MANCHESTER ICB - 01G)" userId="782c16d8-8979-49fa-b634-e3f3f211c806" providerId="ADAL" clId="{28D85780-9778-4F14-B579-750AE7962ED7}" dt="2025-06-16T13:41:25.349" v="1454" actId="20577"/>
        <pc:sldMkLst>
          <pc:docMk/>
          <pc:sldMk cId="1786091210" sldId="421"/>
        </pc:sldMkLst>
        <pc:spChg chg="mod">
          <ac:chgData name="WHITEHEAD, Richard (NHS GREATER MANCHESTER ICB - 01G)" userId="782c16d8-8979-49fa-b634-e3f3f211c806" providerId="ADAL" clId="{28D85780-9778-4F14-B579-750AE7962ED7}" dt="2025-06-16T13:41:25.349" v="1454" actId="20577"/>
          <ac:spMkLst>
            <pc:docMk/>
            <pc:sldMk cId="1786091210" sldId="421"/>
            <ac:spMk id="4" creationId="{2A28D415-5782-A9E7-AB74-3E2E8545A6B6}"/>
          </ac:spMkLst>
        </pc:spChg>
      </pc:sldChg>
      <pc:sldChg chg="modSp mod">
        <pc:chgData name="WHITEHEAD, Richard (NHS GREATER MANCHESTER ICB - 01G)" userId="782c16d8-8979-49fa-b634-e3f3f211c806" providerId="ADAL" clId="{28D85780-9778-4F14-B579-750AE7962ED7}" dt="2025-06-16T13:40:18.051" v="1427" actId="120"/>
        <pc:sldMkLst>
          <pc:docMk/>
          <pc:sldMk cId="1816433964" sldId="425"/>
        </pc:sldMkLst>
        <pc:spChg chg="mod">
          <ac:chgData name="WHITEHEAD, Richard (NHS GREATER MANCHESTER ICB - 01G)" userId="782c16d8-8979-49fa-b634-e3f3f211c806" providerId="ADAL" clId="{28D85780-9778-4F14-B579-750AE7962ED7}" dt="2025-06-16T13:40:18.051" v="1427" actId="120"/>
          <ac:spMkLst>
            <pc:docMk/>
            <pc:sldMk cId="1816433964" sldId="425"/>
            <ac:spMk id="4" creationId="{2A28D415-5782-A9E7-AB74-3E2E8545A6B6}"/>
          </ac:spMkLst>
        </pc:spChg>
      </pc:sldChg>
      <pc:sldChg chg="modSp mod modNotesTx">
        <pc:chgData name="WHITEHEAD, Richard (NHS GREATER MANCHESTER ICB - 01G)" userId="782c16d8-8979-49fa-b634-e3f3f211c806" providerId="ADAL" clId="{28D85780-9778-4F14-B579-750AE7962ED7}" dt="2025-06-16T13:39:31.906" v="1394" actId="255"/>
        <pc:sldMkLst>
          <pc:docMk/>
          <pc:sldMk cId="14960810" sldId="426"/>
        </pc:sldMkLst>
        <pc:spChg chg="mod">
          <ac:chgData name="WHITEHEAD, Richard (NHS GREATER MANCHESTER ICB - 01G)" userId="782c16d8-8979-49fa-b634-e3f3f211c806" providerId="ADAL" clId="{28D85780-9778-4F14-B579-750AE7962ED7}" dt="2025-06-16T13:39:08.013" v="1362" actId="1076"/>
          <ac:spMkLst>
            <pc:docMk/>
            <pc:sldMk cId="14960810" sldId="426"/>
            <ac:spMk id="2" creationId="{65726487-6DBF-74C3-DC75-3D1CC3C0B623}"/>
          </ac:spMkLst>
        </pc:spChg>
        <pc:spChg chg="mod">
          <ac:chgData name="WHITEHEAD, Richard (NHS GREATER MANCHESTER ICB - 01G)" userId="782c16d8-8979-49fa-b634-e3f3f211c806" providerId="ADAL" clId="{28D85780-9778-4F14-B579-750AE7962ED7}" dt="2025-06-16T13:39:31.906" v="1394" actId="255"/>
          <ac:spMkLst>
            <pc:docMk/>
            <pc:sldMk cId="14960810" sldId="426"/>
            <ac:spMk id="3" creationId="{6F991DD6-4230-767F-2ADE-2B2D71E32DCA}"/>
          </ac:spMkLst>
        </pc:spChg>
      </pc:sldChg>
      <pc:sldChg chg="modSp mod">
        <pc:chgData name="WHITEHEAD, Richard (NHS GREATER MANCHESTER ICB - 01G)" userId="782c16d8-8979-49fa-b634-e3f3f211c806" providerId="ADAL" clId="{28D85780-9778-4F14-B579-750AE7962ED7}" dt="2025-06-16T13:34:17.974" v="1190" actId="1076"/>
        <pc:sldMkLst>
          <pc:docMk/>
          <pc:sldMk cId="723228335" sldId="427"/>
        </pc:sldMkLst>
        <pc:spChg chg="mod">
          <ac:chgData name="WHITEHEAD, Richard (NHS GREATER MANCHESTER ICB - 01G)" userId="782c16d8-8979-49fa-b634-e3f3f211c806" providerId="ADAL" clId="{28D85780-9778-4F14-B579-750AE7962ED7}" dt="2025-06-16T13:34:17.974" v="1190" actId="1076"/>
          <ac:spMkLst>
            <pc:docMk/>
            <pc:sldMk cId="723228335" sldId="427"/>
            <ac:spMk id="2" creationId="{65726487-6DBF-74C3-DC75-3D1CC3C0B623}"/>
          </ac:spMkLst>
        </pc:spChg>
        <pc:spChg chg="mod">
          <ac:chgData name="WHITEHEAD, Richard (NHS GREATER MANCHESTER ICB - 01G)" userId="782c16d8-8979-49fa-b634-e3f3f211c806" providerId="ADAL" clId="{28D85780-9778-4F14-B579-750AE7962ED7}" dt="2025-06-16T13:22:46.814" v="817" actId="20577"/>
          <ac:spMkLst>
            <pc:docMk/>
            <pc:sldMk cId="723228335" sldId="427"/>
            <ac:spMk id="3" creationId="{6F991DD6-4230-767F-2ADE-2B2D71E32DCA}"/>
          </ac:spMkLst>
        </pc:spChg>
      </pc:sldChg>
      <pc:sldChg chg="modSp del mod">
        <pc:chgData name="WHITEHEAD, Richard (NHS GREATER MANCHESTER ICB - 01G)" userId="782c16d8-8979-49fa-b634-e3f3f211c806" providerId="ADAL" clId="{28D85780-9778-4F14-B579-750AE7962ED7}" dt="2025-06-16T13:34:06.493" v="1184" actId="47"/>
        <pc:sldMkLst>
          <pc:docMk/>
          <pc:sldMk cId="756090636" sldId="430"/>
        </pc:sldMkLst>
        <pc:spChg chg="mod">
          <ac:chgData name="WHITEHEAD, Richard (NHS GREATER MANCHESTER ICB - 01G)" userId="782c16d8-8979-49fa-b634-e3f3f211c806" providerId="ADAL" clId="{28D85780-9778-4F14-B579-750AE7962ED7}" dt="2025-06-16T13:33:36.507" v="1183" actId="20577"/>
          <ac:spMkLst>
            <pc:docMk/>
            <pc:sldMk cId="756090636" sldId="430"/>
            <ac:spMk id="2" creationId="{65726487-6DBF-74C3-DC75-3D1CC3C0B623}"/>
          </ac:spMkLst>
        </pc:spChg>
        <pc:spChg chg="mod">
          <ac:chgData name="WHITEHEAD, Richard (NHS GREATER MANCHESTER ICB - 01G)" userId="782c16d8-8979-49fa-b634-e3f3f211c806" providerId="ADAL" clId="{28D85780-9778-4F14-B579-750AE7962ED7}" dt="2025-06-16T13:30:02.298" v="1091" actId="20577"/>
          <ac:spMkLst>
            <pc:docMk/>
            <pc:sldMk cId="756090636" sldId="430"/>
            <ac:spMk id="3" creationId="{6F991DD6-4230-767F-2ADE-2B2D71E32DCA}"/>
          </ac:spMkLst>
        </pc:spChg>
      </pc:sldChg>
      <pc:sldChg chg="modSp mod">
        <pc:chgData name="WHITEHEAD, Richard (NHS GREATER MANCHESTER ICB - 01G)" userId="782c16d8-8979-49fa-b634-e3f3f211c806" providerId="ADAL" clId="{28D85780-9778-4F14-B579-750AE7962ED7}" dt="2025-06-16T13:36:57.654" v="1218" actId="113"/>
        <pc:sldMkLst>
          <pc:docMk/>
          <pc:sldMk cId="1723001035" sldId="431"/>
        </pc:sldMkLst>
        <pc:spChg chg="mod">
          <ac:chgData name="WHITEHEAD, Richard (NHS GREATER MANCHESTER ICB - 01G)" userId="782c16d8-8979-49fa-b634-e3f3f211c806" providerId="ADAL" clId="{28D85780-9778-4F14-B579-750AE7962ED7}" dt="2025-06-16T13:36:57.654" v="1218" actId="113"/>
          <ac:spMkLst>
            <pc:docMk/>
            <pc:sldMk cId="1723001035" sldId="431"/>
            <ac:spMk id="2" creationId="{65726487-6DBF-74C3-DC75-3D1CC3C0B623}"/>
          </ac:spMkLst>
        </pc:spChg>
        <pc:spChg chg="mod">
          <ac:chgData name="WHITEHEAD, Richard (NHS GREATER MANCHESTER ICB - 01G)" userId="782c16d8-8979-49fa-b634-e3f3f211c806" providerId="ADAL" clId="{28D85780-9778-4F14-B579-750AE7962ED7}" dt="2025-06-16T13:35:39.298" v="1212" actId="1076"/>
          <ac:spMkLst>
            <pc:docMk/>
            <pc:sldMk cId="1723001035" sldId="431"/>
            <ac:spMk id="3" creationId="{6F991DD6-4230-767F-2ADE-2B2D71E32DCA}"/>
          </ac:spMkLst>
        </pc:spChg>
      </pc:sldChg>
      <pc:sldChg chg="modSp mod">
        <pc:chgData name="WHITEHEAD, Richard (NHS GREATER MANCHESTER ICB - 01G)" userId="782c16d8-8979-49fa-b634-e3f3f211c806" providerId="ADAL" clId="{28D85780-9778-4F14-B579-750AE7962ED7}" dt="2025-06-16T13:21:27.971" v="785" actId="20577"/>
        <pc:sldMkLst>
          <pc:docMk/>
          <pc:sldMk cId="2268149919" sldId="433"/>
        </pc:sldMkLst>
        <pc:spChg chg="mod">
          <ac:chgData name="WHITEHEAD, Richard (NHS GREATER MANCHESTER ICB - 01G)" userId="782c16d8-8979-49fa-b634-e3f3f211c806" providerId="ADAL" clId="{28D85780-9778-4F14-B579-750AE7962ED7}" dt="2025-06-16T13:21:27.971" v="785" actId="20577"/>
          <ac:spMkLst>
            <pc:docMk/>
            <pc:sldMk cId="2268149919" sldId="433"/>
            <ac:spMk id="2" creationId="{65726487-6DBF-74C3-DC75-3D1CC3C0B623}"/>
          </ac:spMkLst>
        </pc:spChg>
      </pc:sldChg>
      <pc:sldChg chg="modSp mod modNotesTx">
        <pc:chgData name="WHITEHEAD, Richard (NHS GREATER MANCHESTER ICB - 01G)" userId="782c16d8-8979-49fa-b634-e3f3f211c806" providerId="ADAL" clId="{28D85780-9778-4F14-B579-750AE7962ED7}" dt="2025-06-16T10:42:15.719" v="367" actId="20577"/>
        <pc:sldMkLst>
          <pc:docMk/>
          <pc:sldMk cId="1632394964" sldId="436"/>
        </pc:sldMkLst>
        <pc:spChg chg="mod">
          <ac:chgData name="WHITEHEAD, Richard (NHS GREATER MANCHESTER ICB - 01G)" userId="782c16d8-8979-49fa-b634-e3f3f211c806" providerId="ADAL" clId="{28D85780-9778-4F14-B579-750AE7962ED7}" dt="2025-06-16T10:41:45.792" v="316" actId="13926"/>
          <ac:spMkLst>
            <pc:docMk/>
            <pc:sldMk cId="1632394964" sldId="436"/>
            <ac:spMk id="2" creationId="{65726487-6DBF-74C3-DC75-3D1CC3C0B623}"/>
          </ac:spMkLst>
        </pc:spChg>
      </pc:sldChg>
      <pc:sldChg chg="modSp mod">
        <pc:chgData name="WHITEHEAD, Richard (NHS GREATER MANCHESTER ICB - 01G)" userId="782c16d8-8979-49fa-b634-e3f3f211c806" providerId="ADAL" clId="{28D85780-9778-4F14-B579-750AE7962ED7}" dt="2025-06-16T10:39:03.269" v="287" actId="1076"/>
        <pc:sldMkLst>
          <pc:docMk/>
          <pc:sldMk cId="3388445236" sldId="437"/>
        </pc:sldMkLst>
        <pc:spChg chg="mod">
          <ac:chgData name="WHITEHEAD, Richard (NHS GREATER MANCHESTER ICB - 01G)" userId="782c16d8-8979-49fa-b634-e3f3f211c806" providerId="ADAL" clId="{28D85780-9778-4F14-B579-750AE7962ED7}" dt="2025-06-16T10:39:03.269" v="287" actId="1076"/>
          <ac:spMkLst>
            <pc:docMk/>
            <pc:sldMk cId="3388445236" sldId="437"/>
            <ac:spMk id="2" creationId="{65726487-6DBF-74C3-DC75-3D1CC3C0B623}"/>
          </ac:spMkLst>
        </pc:spChg>
      </pc:sldChg>
      <pc:sldChg chg="addSp delSp modSp mod">
        <pc:chgData name="WHITEHEAD, Richard (NHS GREATER MANCHESTER ICB - 01G)" userId="782c16d8-8979-49fa-b634-e3f3f211c806" providerId="ADAL" clId="{28D85780-9778-4F14-B579-750AE7962ED7}" dt="2025-06-16T13:41:02.045" v="1431" actId="478"/>
        <pc:sldMkLst>
          <pc:docMk/>
          <pc:sldMk cId="3687875785" sldId="438"/>
        </pc:sldMkLst>
        <pc:spChg chg="mod">
          <ac:chgData name="WHITEHEAD, Richard (NHS GREATER MANCHESTER ICB - 01G)" userId="782c16d8-8979-49fa-b634-e3f3f211c806" providerId="ADAL" clId="{28D85780-9778-4F14-B579-750AE7962ED7}" dt="2025-06-16T10:29:37.640" v="10" actId="207"/>
          <ac:spMkLst>
            <pc:docMk/>
            <pc:sldMk cId="3687875785" sldId="438"/>
            <ac:spMk id="3" creationId="{A01ABBB6-A041-BD49-A205-FFF30B5A21C6}"/>
          </ac:spMkLst>
        </pc:spChg>
        <pc:spChg chg="mod">
          <ac:chgData name="WHITEHEAD, Richard (NHS GREATER MANCHESTER ICB - 01G)" userId="782c16d8-8979-49fa-b634-e3f3f211c806" providerId="ADAL" clId="{28D85780-9778-4F14-B579-750AE7962ED7}" dt="2025-06-16T13:37:31.845" v="1233" actId="20577"/>
          <ac:spMkLst>
            <pc:docMk/>
            <pc:sldMk cId="3687875785" sldId="438"/>
            <ac:spMk id="5" creationId="{D15C9FD8-B445-6932-0D68-5D72A04F74D7}"/>
          </ac:spMkLst>
        </pc:spChg>
        <pc:picChg chg="add del mod">
          <ac:chgData name="WHITEHEAD, Richard (NHS GREATER MANCHESTER ICB - 01G)" userId="782c16d8-8979-49fa-b634-e3f3f211c806" providerId="ADAL" clId="{28D85780-9778-4F14-B579-750AE7962ED7}" dt="2025-06-16T13:41:02.045" v="1431" actId="478"/>
          <ac:picMkLst>
            <pc:docMk/>
            <pc:sldMk cId="3687875785" sldId="438"/>
            <ac:picMk id="2" creationId="{E4E91625-BD5E-3A74-C8EA-882CEADA66C3}"/>
          </ac:picMkLst>
        </pc:picChg>
      </pc:sldChg>
      <pc:sldChg chg="addSp delSp modSp mod">
        <pc:chgData name="WHITEHEAD, Richard (NHS GREATER MANCHESTER ICB - 01G)" userId="782c16d8-8979-49fa-b634-e3f3f211c806" providerId="ADAL" clId="{28D85780-9778-4F14-B579-750AE7962ED7}" dt="2025-06-16T10:36:54.929" v="255" actId="5793"/>
        <pc:sldMkLst>
          <pc:docMk/>
          <pc:sldMk cId="3689257521" sldId="439"/>
        </pc:sldMkLst>
        <pc:spChg chg="mod">
          <ac:chgData name="WHITEHEAD, Richard (NHS GREATER MANCHESTER ICB - 01G)" userId="782c16d8-8979-49fa-b634-e3f3f211c806" providerId="ADAL" clId="{28D85780-9778-4F14-B579-750AE7962ED7}" dt="2025-06-16T10:34:32.322" v="243" actId="1076"/>
          <ac:spMkLst>
            <pc:docMk/>
            <pc:sldMk cId="3689257521" sldId="439"/>
            <ac:spMk id="3" creationId="{A01ABBB6-A041-BD49-A205-FFF30B5A21C6}"/>
          </ac:spMkLst>
        </pc:spChg>
        <pc:spChg chg="mod">
          <ac:chgData name="WHITEHEAD, Richard (NHS GREATER MANCHESTER ICB - 01G)" userId="782c16d8-8979-49fa-b634-e3f3f211c806" providerId="ADAL" clId="{28D85780-9778-4F14-B579-750AE7962ED7}" dt="2025-06-16T10:36:54.929" v="255" actId="5793"/>
          <ac:spMkLst>
            <pc:docMk/>
            <pc:sldMk cId="3689257521" sldId="439"/>
            <ac:spMk id="5" creationId="{D15C9FD8-B445-6932-0D68-5D72A04F74D7}"/>
          </ac:spMkLst>
        </pc:spChg>
        <pc:picChg chg="add mod">
          <ac:chgData name="WHITEHEAD, Richard (NHS GREATER MANCHESTER ICB - 01G)" userId="782c16d8-8979-49fa-b634-e3f3f211c806" providerId="ADAL" clId="{28D85780-9778-4F14-B579-750AE7962ED7}" dt="2025-06-16T10:34:46.183" v="246" actId="1076"/>
          <ac:picMkLst>
            <pc:docMk/>
            <pc:sldMk cId="3689257521" sldId="439"/>
            <ac:picMk id="2" creationId="{A98B66AD-90E7-85B8-AA8A-3993D70E7577}"/>
          </ac:picMkLst>
        </pc:picChg>
        <pc:picChg chg="del">
          <ac:chgData name="WHITEHEAD, Richard (NHS GREATER MANCHESTER ICB - 01G)" userId="782c16d8-8979-49fa-b634-e3f3f211c806" providerId="ADAL" clId="{28D85780-9778-4F14-B579-750AE7962ED7}" dt="2025-06-16T10:28:49.017" v="0" actId="478"/>
          <ac:picMkLst>
            <pc:docMk/>
            <pc:sldMk cId="3689257521" sldId="439"/>
            <ac:picMk id="4" creationId="{CB635FE2-25C6-C1F3-62A0-B857CBA0FD83}"/>
          </ac:picMkLst>
        </pc:picChg>
      </pc:sldChg>
      <pc:sldChg chg="delSp modSp add mod">
        <pc:chgData name="WHITEHEAD, Richard (NHS GREATER MANCHESTER ICB - 01G)" userId="782c16d8-8979-49fa-b634-e3f3f211c806" providerId="ADAL" clId="{28D85780-9778-4F14-B579-750AE7962ED7}" dt="2025-06-16T13:19:56.988" v="777" actId="1076"/>
        <pc:sldMkLst>
          <pc:docMk/>
          <pc:sldMk cId="3152489104" sldId="440"/>
        </pc:sldMkLst>
        <pc:spChg chg="mod">
          <ac:chgData name="WHITEHEAD, Richard (NHS GREATER MANCHESTER ICB - 01G)" userId="782c16d8-8979-49fa-b634-e3f3f211c806" providerId="ADAL" clId="{28D85780-9778-4F14-B579-750AE7962ED7}" dt="2025-06-16T13:19:46.036" v="776" actId="5793"/>
          <ac:spMkLst>
            <pc:docMk/>
            <pc:sldMk cId="3152489104" sldId="440"/>
            <ac:spMk id="2" creationId="{65726487-6DBF-74C3-DC75-3D1CC3C0B623}"/>
          </ac:spMkLst>
        </pc:spChg>
        <pc:spChg chg="mod">
          <ac:chgData name="WHITEHEAD, Richard (NHS GREATER MANCHESTER ICB - 01G)" userId="782c16d8-8979-49fa-b634-e3f3f211c806" providerId="ADAL" clId="{28D85780-9778-4F14-B579-750AE7962ED7}" dt="2025-06-16T13:19:56.988" v="777" actId="1076"/>
          <ac:spMkLst>
            <pc:docMk/>
            <pc:sldMk cId="3152489104" sldId="440"/>
            <ac:spMk id="3" creationId="{6F991DD6-4230-767F-2ADE-2B2D71E32DCA}"/>
          </ac:spMkLst>
        </pc:spChg>
        <pc:picChg chg="del">
          <ac:chgData name="WHITEHEAD, Richard (NHS GREATER MANCHESTER ICB - 01G)" userId="782c16d8-8979-49fa-b634-e3f3f211c806" providerId="ADAL" clId="{28D85780-9778-4F14-B579-750AE7962ED7}" dt="2025-06-16T13:14:32.882" v="402" actId="478"/>
          <ac:picMkLst>
            <pc:docMk/>
            <pc:sldMk cId="3152489104" sldId="440"/>
            <ac:picMk id="4" creationId="{EA703A84-308B-782A-2F4A-9A94863878D4}"/>
          </ac:picMkLst>
        </pc:picChg>
      </pc:sldChg>
      <pc:sldChg chg="modSp add mod">
        <pc:chgData name="WHITEHEAD, Richard (NHS GREATER MANCHESTER ICB - 01G)" userId="782c16d8-8979-49fa-b634-e3f3f211c806" providerId="ADAL" clId="{28D85780-9778-4F14-B579-750AE7962ED7}" dt="2025-06-16T13:36:45.647" v="1217" actId="113"/>
        <pc:sldMkLst>
          <pc:docMk/>
          <pc:sldMk cId="618909731" sldId="441"/>
        </pc:sldMkLst>
        <pc:spChg chg="mod">
          <ac:chgData name="WHITEHEAD, Richard (NHS GREATER MANCHESTER ICB - 01G)" userId="782c16d8-8979-49fa-b634-e3f3f211c806" providerId="ADAL" clId="{28D85780-9778-4F14-B579-750AE7962ED7}" dt="2025-06-16T13:36:45.647" v="1217" actId="113"/>
          <ac:spMkLst>
            <pc:docMk/>
            <pc:sldMk cId="618909731" sldId="441"/>
            <ac:spMk id="2" creationId="{65726487-6DBF-74C3-DC75-3D1CC3C0B623}"/>
          </ac:spMkLst>
        </pc:spChg>
        <pc:spChg chg="mod">
          <ac:chgData name="WHITEHEAD, Richard (NHS GREATER MANCHESTER ICB - 01G)" userId="782c16d8-8979-49fa-b634-e3f3f211c806" providerId="ADAL" clId="{28D85780-9778-4F14-B579-750AE7962ED7}" dt="2025-06-16T13:34:48.487" v="1197" actId="255"/>
          <ac:spMkLst>
            <pc:docMk/>
            <pc:sldMk cId="618909731" sldId="441"/>
            <ac:spMk id="3" creationId="{6F991DD6-4230-767F-2ADE-2B2D71E32DCA}"/>
          </ac:spMkLst>
        </pc:spChg>
      </pc:sldChg>
      <pc:sldChg chg="modSp add mod ord">
        <pc:chgData name="WHITEHEAD, Richard (NHS GREATER MANCHESTER ICB - 01G)" userId="782c16d8-8979-49fa-b634-e3f3f211c806" providerId="ADAL" clId="{28D85780-9778-4F14-B579-750AE7962ED7}" dt="2025-06-16T13:41:45.672" v="1467" actId="20577"/>
        <pc:sldMkLst>
          <pc:docMk/>
          <pc:sldMk cId="3029267631" sldId="442"/>
        </pc:sldMkLst>
        <pc:spChg chg="mod">
          <ac:chgData name="WHITEHEAD, Richard (NHS GREATER MANCHESTER ICB - 01G)" userId="782c16d8-8979-49fa-b634-e3f3f211c806" providerId="ADAL" clId="{28D85780-9778-4F14-B579-750AE7962ED7}" dt="2025-06-16T13:41:45.672" v="1467" actId="20577"/>
          <ac:spMkLst>
            <pc:docMk/>
            <pc:sldMk cId="3029267631" sldId="442"/>
            <ac:spMk id="4" creationId="{451FA6B6-A64D-36EB-DE12-0D148A56B5FD}"/>
          </ac:spMkLst>
        </pc:spChg>
      </pc:sldChg>
    </pc:docChg>
  </pc:docChgLst>
  <pc:docChgLst>
    <pc:chgData name="WHITEHEAD, Richard (NHS GREATER MANCHESTER ICB - 01G)" userId="S::richardwhitehead@nhs.net::782c16d8-8979-49fa-b634-e3f3f211c806" providerId="AD" clId="Web-{9C94FF15-AA67-4FDC-A6E2-C5EB6E6D0482}"/>
    <pc:docChg chg="modSld">
      <pc:chgData name="WHITEHEAD, Richard (NHS GREATER MANCHESTER ICB - 01G)" userId="S::richardwhitehead@nhs.net::782c16d8-8979-49fa-b634-e3f3f211c806" providerId="AD" clId="Web-{9C94FF15-AA67-4FDC-A6E2-C5EB6E6D0482}" dt="2025-06-16T13:12:01.755" v="2" actId="20577"/>
      <pc:docMkLst>
        <pc:docMk/>
      </pc:docMkLst>
      <pc:sldChg chg="modSp">
        <pc:chgData name="WHITEHEAD, Richard (NHS GREATER MANCHESTER ICB - 01G)" userId="S::richardwhitehead@nhs.net::782c16d8-8979-49fa-b634-e3f3f211c806" providerId="AD" clId="Web-{9C94FF15-AA67-4FDC-A6E2-C5EB6E6D0482}" dt="2025-06-16T13:12:01.755" v="2" actId="20577"/>
        <pc:sldMkLst>
          <pc:docMk/>
          <pc:sldMk cId="1241890132" sldId="300"/>
        </pc:sldMkLst>
        <pc:spChg chg="mod">
          <ac:chgData name="WHITEHEAD, Richard (NHS GREATER MANCHESTER ICB - 01G)" userId="S::richardwhitehead@nhs.net::782c16d8-8979-49fa-b634-e3f3f211c806" providerId="AD" clId="Web-{9C94FF15-AA67-4FDC-A6E2-C5EB6E6D0482}" dt="2025-06-16T13:12:01.755" v="2" actId="20577"/>
          <ac:spMkLst>
            <pc:docMk/>
            <pc:sldMk cId="1241890132" sldId="300"/>
            <ac:spMk id="3" creationId="{35FEC33F-C51B-4B23-7037-165EC1D78EBA}"/>
          </ac:spMkLst>
        </pc:spChg>
      </pc:sldChg>
    </pc:docChg>
  </pc:docChgLst>
  <pc:docChgLst>
    <pc:chgData name="MITTON, Alexia (NHS GREATER MANCHESTER ICB - 02H)" userId="2ed911b7-7e69-42c6-b9f0-2ad9fd20958e" providerId="ADAL" clId="{7358A7C5-026B-4474-B1AE-5147002F06F5}"/>
    <pc:docChg chg="undo custSel addSld delSld modSld sldOrd">
      <pc:chgData name="MITTON, Alexia (NHS GREATER MANCHESTER ICB - 02H)" userId="2ed911b7-7e69-42c6-b9f0-2ad9fd20958e" providerId="ADAL" clId="{7358A7C5-026B-4474-B1AE-5147002F06F5}" dt="2025-06-16T16:15:04.800" v="3463" actId="404"/>
      <pc:docMkLst>
        <pc:docMk/>
      </pc:docMkLst>
      <pc:sldChg chg="modSp mod">
        <pc:chgData name="MITTON, Alexia (NHS GREATER MANCHESTER ICB - 02H)" userId="2ed911b7-7e69-42c6-b9f0-2ad9fd20958e" providerId="ADAL" clId="{7358A7C5-026B-4474-B1AE-5147002F06F5}" dt="2025-06-16T15:14:02.766" v="87" actId="20577"/>
        <pc:sldMkLst>
          <pc:docMk/>
          <pc:sldMk cId="3604543410" sldId="298"/>
        </pc:sldMkLst>
        <pc:spChg chg="mod">
          <ac:chgData name="MITTON, Alexia (NHS GREATER MANCHESTER ICB - 02H)" userId="2ed911b7-7e69-42c6-b9f0-2ad9fd20958e" providerId="ADAL" clId="{7358A7C5-026B-4474-B1AE-5147002F06F5}" dt="2025-06-16T15:14:02.766" v="87" actId="20577"/>
          <ac:spMkLst>
            <pc:docMk/>
            <pc:sldMk cId="3604543410" sldId="298"/>
            <ac:spMk id="4" creationId="{451FA6B6-A64D-36EB-DE12-0D148A56B5FD}"/>
          </ac:spMkLst>
        </pc:spChg>
      </pc:sldChg>
      <pc:sldChg chg="modSp mod">
        <pc:chgData name="MITTON, Alexia (NHS GREATER MANCHESTER ICB - 02H)" userId="2ed911b7-7e69-42c6-b9f0-2ad9fd20958e" providerId="ADAL" clId="{7358A7C5-026B-4474-B1AE-5147002F06F5}" dt="2025-06-16T16:12:47.702" v="3375" actId="113"/>
        <pc:sldMkLst>
          <pc:docMk/>
          <pc:sldMk cId="1241890132" sldId="300"/>
        </pc:sldMkLst>
        <pc:spChg chg="mod">
          <ac:chgData name="MITTON, Alexia (NHS GREATER MANCHESTER ICB - 02H)" userId="2ed911b7-7e69-42c6-b9f0-2ad9fd20958e" providerId="ADAL" clId="{7358A7C5-026B-4474-B1AE-5147002F06F5}" dt="2025-06-16T16:12:47.702" v="3375" actId="113"/>
          <ac:spMkLst>
            <pc:docMk/>
            <pc:sldMk cId="1241890132" sldId="300"/>
            <ac:spMk id="2" creationId="{91AA28A6-1A55-9991-154E-C69705912D38}"/>
          </ac:spMkLst>
        </pc:spChg>
        <pc:spChg chg="mod">
          <ac:chgData name="MITTON, Alexia (NHS GREATER MANCHESTER ICB - 02H)" userId="2ed911b7-7e69-42c6-b9f0-2ad9fd20958e" providerId="ADAL" clId="{7358A7C5-026B-4474-B1AE-5147002F06F5}" dt="2025-06-16T15:12:50.427" v="32" actId="6549"/>
          <ac:spMkLst>
            <pc:docMk/>
            <pc:sldMk cId="1241890132" sldId="300"/>
            <ac:spMk id="3" creationId="{35FEC33F-C51B-4B23-7037-165EC1D78EBA}"/>
          </ac:spMkLst>
        </pc:spChg>
      </pc:sldChg>
      <pc:sldChg chg="del">
        <pc:chgData name="MITTON, Alexia (NHS GREATER MANCHESTER ICB - 02H)" userId="2ed911b7-7e69-42c6-b9f0-2ad9fd20958e" providerId="ADAL" clId="{7358A7C5-026B-4474-B1AE-5147002F06F5}" dt="2025-06-16T15:13:01.691" v="33" actId="47"/>
        <pc:sldMkLst>
          <pc:docMk/>
          <pc:sldMk cId="482910673" sldId="311"/>
        </pc:sldMkLst>
      </pc:sldChg>
      <pc:sldChg chg="modSp mod">
        <pc:chgData name="MITTON, Alexia (NHS GREATER MANCHESTER ICB - 02H)" userId="2ed911b7-7e69-42c6-b9f0-2ad9fd20958e" providerId="ADAL" clId="{7358A7C5-026B-4474-B1AE-5147002F06F5}" dt="2025-06-16T16:02:48.068" v="2801" actId="403"/>
        <pc:sldMkLst>
          <pc:docMk/>
          <pc:sldMk cId="325377579" sldId="409"/>
        </pc:sldMkLst>
        <pc:spChg chg="mod">
          <ac:chgData name="MITTON, Alexia (NHS GREATER MANCHESTER ICB - 02H)" userId="2ed911b7-7e69-42c6-b9f0-2ad9fd20958e" providerId="ADAL" clId="{7358A7C5-026B-4474-B1AE-5147002F06F5}" dt="2025-06-16T16:02:21.534" v="2795" actId="20577"/>
          <ac:spMkLst>
            <pc:docMk/>
            <pc:sldMk cId="325377579" sldId="409"/>
            <ac:spMk id="2" creationId="{BE5FA492-8391-CFB6-659C-B6C0ACD64122}"/>
          </ac:spMkLst>
        </pc:spChg>
        <pc:spChg chg="mod">
          <ac:chgData name="MITTON, Alexia (NHS GREATER MANCHESTER ICB - 02H)" userId="2ed911b7-7e69-42c6-b9f0-2ad9fd20958e" providerId="ADAL" clId="{7358A7C5-026B-4474-B1AE-5147002F06F5}" dt="2025-06-16T16:02:48.068" v="2801" actId="403"/>
          <ac:spMkLst>
            <pc:docMk/>
            <pc:sldMk cId="325377579" sldId="409"/>
            <ac:spMk id="3" creationId="{92DF55E7-1E4F-72D1-CDE4-9AF1CAC72739}"/>
          </ac:spMkLst>
        </pc:spChg>
      </pc:sldChg>
      <pc:sldChg chg="del">
        <pc:chgData name="MITTON, Alexia (NHS GREATER MANCHESTER ICB - 02H)" userId="2ed911b7-7e69-42c6-b9f0-2ad9fd20958e" providerId="ADAL" clId="{7358A7C5-026B-4474-B1AE-5147002F06F5}" dt="2025-06-16T16:13:16.268" v="3376" actId="47"/>
        <pc:sldMkLst>
          <pc:docMk/>
          <pc:sldMk cId="2682739309" sldId="410"/>
        </pc:sldMkLst>
      </pc:sldChg>
      <pc:sldChg chg="del">
        <pc:chgData name="MITTON, Alexia (NHS GREATER MANCHESTER ICB - 02H)" userId="2ed911b7-7e69-42c6-b9f0-2ad9fd20958e" providerId="ADAL" clId="{7358A7C5-026B-4474-B1AE-5147002F06F5}" dt="2025-06-16T16:13:16.268" v="3376" actId="47"/>
        <pc:sldMkLst>
          <pc:docMk/>
          <pc:sldMk cId="2355237866" sldId="417"/>
        </pc:sldMkLst>
      </pc:sldChg>
      <pc:sldChg chg="modSp mod">
        <pc:chgData name="MITTON, Alexia (NHS GREATER MANCHESTER ICB - 02H)" userId="2ed911b7-7e69-42c6-b9f0-2ad9fd20958e" providerId="ADAL" clId="{7358A7C5-026B-4474-B1AE-5147002F06F5}" dt="2025-06-16T16:08:52.213" v="2879" actId="14100"/>
        <pc:sldMkLst>
          <pc:docMk/>
          <pc:sldMk cId="1154849474" sldId="419"/>
        </pc:sldMkLst>
        <pc:spChg chg="mod">
          <ac:chgData name="MITTON, Alexia (NHS GREATER MANCHESTER ICB - 02H)" userId="2ed911b7-7e69-42c6-b9f0-2ad9fd20958e" providerId="ADAL" clId="{7358A7C5-026B-4474-B1AE-5147002F06F5}" dt="2025-06-16T15:14:27.835" v="99" actId="1076"/>
          <ac:spMkLst>
            <pc:docMk/>
            <pc:sldMk cId="1154849474" sldId="419"/>
            <ac:spMk id="3" creationId="{6F991DD6-4230-767F-2ADE-2B2D71E32DCA}"/>
          </ac:spMkLst>
        </pc:spChg>
        <pc:picChg chg="mod">
          <ac:chgData name="MITTON, Alexia (NHS GREATER MANCHESTER ICB - 02H)" userId="2ed911b7-7e69-42c6-b9f0-2ad9fd20958e" providerId="ADAL" clId="{7358A7C5-026B-4474-B1AE-5147002F06F5}" dt="2025-06-16T16:08:52.213" v="2879" actId="14100"/>
          <ac:picMkLst>
            <pc:docMk/>
            <pc:sldMk cId="1154849474" sldId="419"/>
            <ac:picMk id="4" creationId="{EA703A84-308B-782A-2F4A-9A94863878D4}"/>
          </ac:picMkLst>
        </pc:picChg>
      </pc:sldChg>
      <pc:sldChg chg="del">
        <pc:chgData name="MITTON, Alexia (NHS GREATER MANCHESTER ICB - 02H)" userId="2ed911b7-7e69-42c6-b9f0-2ad9fd20958e" providerId="ADAL" clId="{7358A7C5-026B-4474-B1AE-5147002F06F5}" dt="2025-06-16T16:13:16.268" v="3376" actId="47"/>
        <pc:sldMkLst>
          <pc:docMk/>
          <pc:sldMk cId="1786091210" sldId="421"/>
        </pc:sldMkLst>
      </pc:sldChg>
      <pc:sldChg chg="modSp mod">
        <pc:chgData name="MITTON, Alexia (NHS GREATER MANCHESTER ICB - 02H)" userId="2ed911b7-7e69-42c6-b9f0-2ad9fd20958e" providerId="ADAL" clId="{7358A7C5-026B-4474-B1AE-5147002F06F5}" dt="2025-06-16T15:22:50.254" v="384" actId="1036"/>
        <pc:sldMkLst>
          <pc:docMk/>
          <pc:sldMk cId="1816433964" sldId="425"/>
        </pc:sldMkLst>
        <pc:spChg chg="mod">
          <ac:chgData name="MITTON, Alexia (NHS GREATER MANCHESTER ICB - 02H)" userId="2ed911b7-7e69-42c6-b9f0-2ad9fd20958e" providerId="ADAL" clId="{7358A7C5-026B-4474-B1AE-5147002F06F5}" dt="2025-06-16T15:22:50.254" v="384" actId="1036"/>
          <ac:spMkLst>
            <pc:docMk/>
            <pc:sldMk cId="1816433964" sldId="425"/>
            <ac:spMk id="4" creationId="{2A28D415-5782-A9E7-AB74-3E2E8545A6B6}"/>
          </ac:spMkLst>
        </pc:spChg>
      </pc:sldChg>
      <pc:sldChg chg="del">
        <pc:chgData name="MITTON, Alexia (NHS GREATER MANCHESTER ICB - 02H)" userId="2ed911b7-7e69-42c6-b9f0-2ad9fd20958e" providerId="ADAL" clId="{7358A7C5-026B-4474-B1AE-5147002F06F5}" dt="2025-06-16T16:13:16.268" v="3376" actId="47"/>
        <pc:sldMkLst>
          <pc:docMk/>
          <pc:sldMk cId="14960810" sldId="426"/>
        </pc:sldMkLst>
      </pc:sldChg>
      <pc:sldChg chg="modSp mod">
        <pc:chgData name="MITTON, Alexia (NHS GREATER MANCHESTER ICB - 02H)" userId="2ed911b7-7e69-42c6-b9f0-2ad9fd20958e" providerId="ADAL" clId="{7358A7C5-026B-4474-B1AE-5147002F06F5}" dt="2025-06-16T15:25:13.464" v="745" actId="948"/>
        <pc:sldMkLst>
          <pc:docMk/>
          <pc:sldMk cId="723228335" sldId="427"/>
        </pc:sldMkLst>
        <pc:spChg chg="mod">
          <ac:chgData name="MITTON, Alexia (NHS GREATER MANCHESTER ICB - 02H)" userId="2ed911b7-7e69-42c6-b9f0-2ad9fd20958e" providerId="ADAL" clId="{7358A7C5-026B-4474-B1AE-5147002F06F5}" dt="2025-06-16T15:25:13.464" v="745" actId="948"/>
          <ac:spMkLst>
            <pc:docMk/>
            <pc:sldMk cId="723228335" sldId="427"/>
            <ac:spMk id="2" creationId="{65726487-6DBF-74C3-DC75-3D1CC3C0B623}"/>
          </ac:spMkLst>
        </pc:spChg>
        <pc:spChg chg="mod">
          <ac:chgData name="MITTON, Alexia (NHS GREATER MANCHESTER ICB - 02H)" userId="2ed911b7-7e69-42c6-b9f0-2ad9fd20958e" providerId="ADAL" clId="{7358A7C5-026B-4474-B1AE-5147002F06F5}" dt="2025-06-16T15:23:30.667" v="461" actId="403"/>
          <ac:spMkLst>
            <pc:docMk/>
            <pc:sldMk cId="723228335" sldId="427"/>
            <ac:spMk id="3" creationId="{6F991DD6-4230-767F-2ADE-2B2D71E32DCA}"/>
          </ac:spMkLst>
        </pc:spChg>
      </pc:sldChg>
      <pc:sldChg chg="addSp modSp mod">
        <pc:chgData name="MITTON, Alexia (NHS GREATER MANCHESTER ICB - 02H)" userId="2ed911b7-7e69-42c6-b9f0-2ad9fd20958e" providerId="ADAL" clId="{7358A7C5-026B-4474-B1AE-5147002F06F5}" dt="2025-06-16T15:16:33.982" v="149" actId="1076"/>
        <pc:sldMkLst>
          <pc:docMk/>
          <pc:sldMk cId="4255693300" sldId="428"/>
        </pc:sldMkLst>
        <pc:spChg chg="add mod">
          <ac:chgData name="MITTON, Alexia (NHS GREATER MANCHESTER ICB - 02H)" userId="2ed911b7-7e69-42c6-b9f0-2ad9fd20958e" providerId="ADAL" clId="{7358A7C5-026B-4474-B1AE-5147002F06F5}" dt="2025-06-16T15:16:15.772" v="144" actId="20577"/>
          <ac:spMkLst>
            <pc:docMk/>
            <pc:sldMk cId="4255693300" sldId="428"/>
            <ac:spMk id="2" creationId="{6312A8D4-2ED5-8791-8371-F5BCC6AF4F3C}"/>
          </ac:spMkLst>
        </pc:spChg>
        <pc:spChg chg="mod">
          <ac:chgData name="MITTON, Alexia (NHS GREATER MANCHESTER ICB - 02H)" userId="2ed911b7-7e69-42c6-b9f0-2ad9fd20958e" providerId="ADAL" clId="{7358A7C5-026B-4474-B1AE-5147002F06F5}" dt="2025-06-16T15:16:30.146" v="148" actId="1076"/>
          <ac:spMkLst>
            <pc:docMk/>
            <pc:sldMk cId="4255693300" sldId="428"/>
            <ac:spMk id="3" creationId="{6F991DD6-4230-767F-2ADE-2B2D71E32DCA}"/>
          </ac:spMkLst>
        </pc:spChg>
        <pc:picChg chg="mod">
          <ac:chgData name="MITTON, Alexia (NHS GREATER MANCHESTER ICB - 02H)" userId="2ed911b7-7e69-42c6-b9f0-2ad9fd20958e" providerId="ADAL" clId="{7358A7C5-026B-4474-B1AE-5147002F06F5}" dt="2025-06-16T15:16:33.982" v="149" actId="1076"/>
          <ac:picMkLst>
            <pc:docMk/>
            <pc:sldMk cId="4255693300" sldId="428"/>
            <ac:picMk id="4" creationId="{8242E55B-0400-9195-4898-FF97122101EC}"/>
          </ac:picMkLst>
        </pc:picChg>
      </pc:sldChg>
      <pc:sldChg chg="addSp delSp modSp mod">
        <pc:chgData name="MITTON, Alexia (NHS GREATER MANCHESTER ICB - 02H)" userId="2ed911b7-7e69-42c6-b9f0-2ad9fd20958e" providerId="ADAL" clId="{7358A7C5-026B-4474-B1AE-5147002F06F5}" dt="2025-06-16T15:21:42.094" v="351" actId="20577"/>
        <pc:sldMkLst>
          <pc:docMk/>
          <pc:sldMk cId="2537550895" sldId="429"/>
        </pc:sldMkLst>
        <pc:spChg chg="del">
          <ac:chgData name="MITTON, Alexia (NHS GREATER MANCHESTER ICB - 02H)" userId="2ed911b7-7e69-42c6-b9f0-2ad9fd20958e" providerId="ADAL" clId="{7358A7C5-026B-4474-B1AE-5147002F06F5}" dt="2025-06-16T15:21:31.344" v="347" actId="478"/>
          <ac:spMkLst>
            <pc:docMk/>
            <pc:sldMk cId="2537550895" sldId="429"/>
            <ac:spMk id="3" creationId="{6F991DD6-4230-767F-2ADE-2B2D71E32DCA}"/>
          </ac:spMkLst>
        </pc:spChg>
        <pc:spChg chg="add mod">
          <ac:chgData name="MITTON, Alexia (NHS GREATER MANCHESTER ICB - 02H)" userId="2ed911b7-7e69-42c6-b9f0-2ad9fd20958e" providerId="ADAL" clId="{7358A7C5-026B-4474-B1AE-5147002F06F5}" dt="2025-06-16T15:21:42.094" v="351" actId="20577"/>
          <ac:spMkLst>
            <pc:docMk/>
            <pc:sldMk cId="2537550895" sldId="429"/>
            <ac:spMk id="4" creationId="{B4AB0B88-D5C6-5EBF-3E63-770C772A1AD9}"/>
          </ac:spMkLst>
        </pc:spChg>
        <pc:spChg chg="add mod">
          <ac:chgData name="MITTON, Alexia (NHS GREATER MANCHESTER ICB - 02H)" userId="2ed911b7-7e69-42c6-b9f0-2ad9fd20958e" providerId="ADAL" clId="{7358A7C5-026B-4474-B1AE-5147002F06F5}" dt="2025-06-16T15:21:14.594" v="343" actId="20577"/>
          <ac:spMkLst>
            <pc:docMk/>
            <pc:sldMk cId="2537550895" sldId="429"/>
            <ac:spMk id="5" creationId="{0F7F95F1-F994-114D-53D5-B9C6C835DA76}"/>
          </ac:spMkLst>
        </pc:spChg>
        <pc:spChg chg="add del mod">
          <ac:chgData name="MITTON, Alexia (NHS GREATER MANCHESTER ICB - 02H)" userId="2ed911b7-7e69-42c6-b9f0-2ad9fd20958e" providerId="ADAL" clId="{7358A7C5-026B-4474-B1AE-5147002F06F5}" dt="2025-06-16T15:21:33.694" v="348" actId="478"/>
          <ac:spMkLst>
            <pc:docMk/>
            <pc:sldMk cId="2537550895" sldId="429"/>
            <ac:spMk id="7" creationId="{34A2956E-E964-A040-0E83-1A963DC5EBF1}"/>
          </ac:spMkLst>
        </pc:spChg>
        <pc:picChg chg="mod">
          <ac:chgData name="MITTON, Alexia (NHS GREATER MANCHESTER ICB - 02H)" userId="2ed911b7-7e69-42c6-b9f0-2ad9fd20958e" providerId="ADAL" clId="{7358A7C5-026B-4474-B1AE-5147002F06F5}" dt="2025-06-16T15:21:38.630" v="349" actId="1076"/>
          <ac:picMkLst>
            <pc:docMk/>
            <pc:sldMk cId="2537550895" sldId="429"/>
            <ac:picMk id="2" creationId="{C03644D3-B034-4A69-FDCE-6688DB0083DD}"/>
          </ac:picMkLst>
        </pc:picChg>
      </pc:sldChg>
      <pc:sldChg chg="del">
        <pc:chgData name="MITTON, Alexia (NHS GREATER MANCHESTER ICB - 02H)" userId="2ed911b7-7e69-42c6-b9f0-2ad9fd20958e" providerId="ADAL" clId="{7358A7C5-026B-4474-B1AE-5147002F06F5}" dt="2025-06-16T16:02:06.773" v="2793" actId="47"/>
        <pc:sldMkLst>
          <pc:docMk/>
          <pc:sldMk cId="1723001035" sldId="431"/>
        </pc:sldMkLst>
      </pc:sldChg>
      <pc:sldChg chg="modSp mod">
        <pc:chgData name="MITTON, Alexia (NHS GREATER MANCHESTER ICB - 02H)" userId="2ed911b7-7e69-42c6-b9f0-2ad9fd20958e" providerId="ADAL" clId="{7358A7C5-026B-4474-B1AE-5147002F06F5}" dt="2025-06-16T15:22:10.780" v="359" actId="14100"/>
        <pc:sldMkLst>
          <pc:docMk/>
          <pc:sldMk cId="3308302842" sldId="432"/>
        </pc:sldMkLst>
        <pc:spChg chg="mod">
          <ac:chgData name="MITTON, Alexia (NHS GREATER MANCHESTER ICB - 02H)" userId="2ed911b7-7e69-42c6-b9f0-2ad9fd20958e" providerId="ADAL" clId="{7358A7C5-026B-4474-B1AE-5147002F06F5}" dt="2025-06-16T15:22:10.780" v="359" actId="14100"/>
          <ac:spMkLst>
            <pc:docMk/>
            <pc:sldMk cId="3308302842" sldId="432"/>
            <ac:spMk id="2" creationId="{65726487-6DBF-74C3-DC75-3D1CC3C0B623}"/>
          </ac:spMkLst>
        </pc:spChg>
        <pc:spChg chg="mod">
          <ac:chgData name="MITTON, Alexia (NHS GREATER MANCHESTER ICB - 02H)" userId="2ed911b7-7e69-42c6-b9f0-2ad9fd20958e" providerId="ADAL" clId="{7358A7C5-026B-4474-B1AE-5147002F06F5}" dt="2025-06-16T15:22:03.621" v="358" actId="20577"/>
          <ac:spMkLst>
            <pc:docMk/>
            <pc:sldMk cId="3308302842" sldId="432"/>
            <ac:spMk id="3" creationId="{6F991DD6-4230-767F-2ADE-2B2D71E32DCA}"/>
          </ac:spMkLst>
        </pc:spChg>
      </pc:sldChg>
      <pc:sldChg chg="addSp modSp mod modClrScheme chgLayout">
        <pc:chgData name="MITTON, Alexia (NHS GREATER MANCHESTER ICB - 02H)" userId="2ed911b7-7e69-42c6-b9f0-2ad9fd20958e" providerId="ADAL" clId="{7358A7C5-026B-4474-B1AE-5147002F06F5}" dt="2025-06-16T15:19:44.769" v="305" actId="1035"/>
        <pc:sldMkLst>
          <pc:docMk/>
          <pc:sldMk cId="2268149919" sldId="433"/>
        </pc:sldMkLst>
        <pc:spChg chg="mod ord">
          <ac:chgData name="MITTON, Alexia (NHS GREATER MANCHESTER ICB - 02H)" userId="2ed911b7-7e69-42c6-b9f0-2ad9fd20958e" providerId="ADAL" clId="{7358A7C5-026B-4474-B1AE-5147002F06F5}" dt="2025-06-16T15:19:36.986" v="299" actId="700"/>
          <ac:spMkLst>
            <pc:docMk/>
            <pc:sldMk cId="2268149919" sldId="433"/>
            <ac:spMk id="2" creationId="{65726487-6DBF-74C3-DC75-3D1CC3C0B623}"/>
          </ac:spMkLst>
        </pc:spChg>
        <pc:spChg chg="add mod ord">
          <ac:chgData name="MITTON, Alexia (NHS GREATER MANCHESTER ICB - 02H)" userId="2ed911b7-7e69-42c6-b9f0-2ad9fd20958e" providerId="ADAL" clId="{7358A7C5-026B-4474-B1AE-5147002F06F5}" dt="2025-06-16T15:19:44.769" v="305" actId="1035"/>
          <ac:spMkLst>
            <pc:docMk/>
            <pc:sldMk cId="2268149919" sldId="433"/>
            <ac:spMk id="3" creationId="{36A1CB10-E7C0-D6A8-09D9-C4A937CB2CEC}"/>
          </ac:spMkLst>
        </pc:spChg>
      </pc:sldChg>
      <pc:sldChg chg="modSp mod">
        <pc:chgData name="MITTON, Alexia (NHS GREATER MANCHESTER ICB - 02H)" userId="2ed911b7-7e69-42c6-b9f0-2ad9fd20958e" providerId="ADAL" clId="{7358A7C5-026B-4474-B1AE-5147002F06F5}" dt="2025-06-16T15:16:54.462" v="158" actId="14100"/>
        <pc:sldMkLst>
          <pc:docMk/>
          <pc:sldMk cId="3074499783" sldId="435"/>
        </pc:sldMkLst>
        <pc:spChg chg="mod">
          <ac:chgData name="MITTON, Alexia (NHS GREATER MANCHESTER ICB - 02H)" userId="2ed911b7-7e69-42c6-b9f0-2ad9fd20958e" providerId="ADAL" clId="{7358A7C5-026B-4474-B1AE-5147002F06F5}" dt="2025-06-16T15:16:54.462" v="158" actId="14100"/>
          <ac:spMkLst>
            <pc:docMk/>
            <pc:sldMk cId="3074499783" sldId="435"/>
            <ac:spMk id="2" creationId="{65726487-6DBF-74C3-DC75-3D1CC3C0B623}"/>
          </ac:spMkLst>
        </pc:spChg>
        <pc:spChg chg="mod">
          <ac:chgData name="MITTON, Alexia (NHS GREATER MANCHESTER ICB - 02H)" userId="2ed911b7-7e69-42c6-b9f0-2ad9fd20958e" providerId="ADAL" clId="{7358A7C5-026B-4474-B1AE-5147002F06F5}" dt="2025-06-16T15:16:51.242" v="157" actId="403"/>
          <ac:spMkLst>
            <pc:docMk/>
            <pc:sldMk cId="3074499783" sldId="435"/>
            <ac:spMk id="3" creationId="{6F991DD6-4230-767F-2ADE-2B2D71E32DCA}"/>
          </ac:spMkLst>
        </pc:spChg>
      </pc:sldChg>
      <pc:sldChg chg="addSp modSp mod">
        <pc:chgData name="MITTON, Alexia (NHS GREATER MANCHESTER ICB - 02H)" userId="2ed911b7-7e69-42c6-b9f0-2ad9fd20958e" providerId="ADAL" clId="{7358A7C5-026B-4474-B1AE-5147002F06F5}" dt="2025-06-16T15:20:53.947" v="339" actId="1076"/>
        <pc:sldMkLst>
          <pc:docMk/>
          <pc:sldMk cId="1632394964" sldId="436"/>
        </pc:sldMkLst>
        <pc:spChg chg="mod">
          <ac:chgData name="MITTON, Alexia (NHS GREATER MANCHESTER ICB - 02H)" userId="2ed911b7-7e69-42c6-b9f0-2ad9fd20958e" providerId="ADAL" clId="{7358A7C5-026B-4474-B1AE-5147002F06F5}" dt="2025-06-16T15:17:50.890" v="290" actId="1035"/>
          <ac:spMkLst>
            <pc:docMk/>
            <pc:sldMk cId="1632394964" sldId="436"/>
            <ac:spMk id="2" creationId="{65726487-6DBF-74C3-DC75-3D1CC3C0B623}"/>
          </ac:spMkLst>
        </pc:spChg>
        <pc:spChg chg="mod">
          <ac:chgData name="MITTON, Alexia (NHS GREATER MANCHESTER ICB - 02H)" userId="2ed911b7-7e69-42c6-b9f0-2ad9fd20958e" providerId="ADAL" clId="{7358A7C5-026B-4474-B1AE-5147002F06F5}" dt="2025-06-16T15:17:11.092" v="168" actId="20577"/>
          <ac:spMkLst>
            <pc:docMk/>
            <pc:sldMk cId="1632394964" sldId="436"/>
            <ac:spMk id="3" creationId="{6F991DD6-4230-767F-2ADE-2B2D71E32DCA}"/>
          </ac:spMkLst>
        </pc:spChg>
        <pc:spChg chg="add mod">
          <ac:chgData name="MITTON, Alexia (NHS GREATER MANCHESTER ICB - 02H)" userId="2ed911b7-7e69-42c6-b9f0-2ad9fd20958e" providerId="ADAL" clId="{7358A7C5-026B-4474-B1AE-5147002F06F5}" dt="2025-06-16T15:19:26.788" v="298" actId="1035"/>
          <ac:spMkLst>
            <pc:docMk/>
            <pc:sldMk cId="1632394964" sldId="436"/>
            <ac:spMk id="4" creationId="{3C3CE46E-3638-6326-14A8-3E2ABEE6FBBA}"/>
          </ac:spMkLst>
        </pc:spChg>
        <pc:spChg chg="add mod">
          <ac:chgData name="MITTON, Alexia (NHS GREATER MANCHESTER ICB - 02H)" userId="2ed911b7-7e69-42c6-b9f0-2ad9fd20958e" providerId="ADAL" clId="{7358A7C5-026B-4474-B1AE-5147002F06F5}" dt="2025-06-16T15:20:53.947" v="339" actId="1076"/>
          <ac:spMkLst>
            <pc:docMk/>
            <pc:sldMk cId="1632394964" sldId="436"/>
            <ac:spMk id="5" creationId="{750B09B0-1552-C4EB-7003-A03717121069}"/>
          </ac:spMkLst>
        </pc:spChg>
      </pc:sldChg>
      <pc:sldChg chg="modSp mod">
        <pc:chgData name="MITTON, Alexia (NHS GREATER MANCHESTER ICB - 02H)" userId="2ed911b7-7e69-42c6-b9f0-2ad9fd20958e" providerId="ADAL" clId="{7358A7C5-026B-4474-B1AE-5147002F06F5}" dt="2025-06-16T15:15:23.414" v="120" actId="14100"/>
        <pc:sldMkLst>
          <pc:docMk/>
          <pc:sldMk cId="3388445236" sldId="437"/>
        </pc:sldMkLst>
        <pc:spChg chg="mod">
          <ac:chgData name="MITTON, Alexia (NHS GREATER MANCHESTER ICB - 02H)" userId="2ed911b7-7e69-42c6-b9f0-2ad9fd20958e" providerId="ADAL" clId="{7358A7C5-026B-4474-B1AE-5147002F06F5}" dt="2025-06-16T15:15:23.414" v="120" actId="14100"/>
          <ac:spMkLst>
            <pc:docMk/>
            <pc:sldMk cId="3388445236" sldId="437"/>
            <ac:spMk id="3" creationId="{6F991DD6-4230-767F-2ADE-2B2D71E32DCA}"/>
          </ac:spMkLst>
        </pc:spChg>
      </pc:sldChg>
      <pc:sldChg chg="del">
        <pc:chgData name="MITTON, Alexia (NHS GREATER MANCHESTER ICB - 02H)" userId="2ed911b7-7e69-42c6-b9f0-2ad9fd20958e" providerId="ADAL" clId="{7358A7C5-026B-4474-B1AE-5147002F06F5}" dt="2025-06-16T16:13:16.268" v="3376" actId="47"/>
        <pc:sldMkLst>
          <pc:docMk/>
          <pc:sldMk cId="3687875785" sldId="438"/>
        </pc:sldMkLst>
      </pc:sldChg>
      <pc:sldChg chg="addSp delSp modSp mod setBg modClrScheme chgLayout">
        <pc:chgData name="MITTON, Alexia (NHS GREATER MANCHESTER ICB - 02H)" userId="2ed911b7-7e69-42c6-b9f0-2ad9fd20958e" providerId="ADAL" clId="{7358A7C5-026B-4474-B1AE-5147002F06F5}" dt="2025-06-16T16:08:25.487" v="2878" actId="1038"/>
        <pc:sldMkLst>
          <pc:docMk/>
          <pc:sldMk cId="3689257521" sldId="439"/>
        </pc:sldMkLst>
        <pc:spChg chg="mod ord">
          <ac:chgData name="MITTON, Alexia (NHS GREATER MANCHESTER ICB - 02H)" userId="2ed911b7-7e69-42c6-b9f0-2ad9fd20958e" providerId="ADAL" clId="{7358A7C5-026B-4474-B1AE-5147002F06F5}" dt="2025-06-16T16:08:25.487" v="2878" actId="1038"/>
          <ac:spMkLst>
            <pc:docMk/>
            <pc:sldMk cId="3689257521" sldId="439"/>
            <ac:spMk id="3" creationId="{A01ABBB6-A041-BD49-A205-FFF30B5A21C6}"/>
          </ac:spMkLst>
        </pc:spChg>
        <pc:spChg chg="add del mod">
          <ac:chgData name="MITTON, Alexia (NHS GREATER MANCHESTER ICB - 02H)" userId="2ed911b7-7e69-42c6-b9f0-2ad9fd20958e" providerId="ADAL" clId="{7358A7C5-026B-4474-B1AE-5147002F06F5}" dt="2025-06-16T16:08:10.805" v="2867" actId="478"/>
          <ac:spMkLst>
            <pc:docMk/>
            <pc:sldMk cId="3689257521" sldId="439"/>
            <ac:spMk id="5" creationId="{D15C9FD8-B445-6932-0D68-5D72A04F74D7}"/>
          </ac:spMkLst>
        </pc:spChg>
        <pc:spChg chg="add mod ord">
          <ac:chgData name="MITTON, Alexia (NHS GREATER MANCHESTER ICB - 02H)" userId="2ed911b7-7e69-42c6-b9f0-2ad9fd20958e" providerId="ADAL" clId="{7358A7C5-026B-4474-B1AE-5147002F06F5}" dt="2025-06-16T16:07:57.878" v="2863" actId="12789"/>
          <ac:spMkLst>
            <pc:docMk/>
            <pc:sldMk cId="3689257521" sldId="439"/>
            <ac:spMk id="7" creationId="{2115C203-EAA2-63CB-A80E-3CA2F9CE8994}"/>
          </ac:spMkLst>
        </pc:spChg>
        <pc:spChg chg="add del mod ord">
          <ac:chgData name="MITTON, Alexia (NHS GREATER MANCHESTER ICB - 02H)" userId="2ed911b7-7e69-42c6-b9f0-2ad9fd20958e" providerId="ADAL" clId="{7358A7C5-026B-4474-B1AE-5147002F06F5}" dt="2025-06-16T16:08:13.903" v="2868" actId="478"/>
          <ac:spMkLst>
            <pc:docMk/>
            <pc:sldMk cId="3689257521" sldId="439"/>
            <ac:spMk id="8" creationId="{1DB5C2A3-1C3B-E5A4-68CD-B32C9C1BDAE3}"/>
          </ac:spMkLst>
        </pc:spChg>
        <pc:spChg chg="add del">
          <ac:chgData name="MITTON, Alexia (NHS GREATER MANCHESTER ICB - 02H)" userId="2ed911b7-7e69-42c6-b9f0-2ad9fd20958e" providerId="ADAL" clId="{7358A7C5-026B-4474-B1AE-5147002F06F5}" dt="2025-06-16T16:03:35.780" v="2808" actId="26606"/>
          <ac:spMkLst>
            <pc:docMk/>
            <pc:sldMk cId="3689257521" sldId="439"/>
            <ac:spMk id="11" creationId="{D2B783EE-0239-4717-BBEA-8C9EAC61C824}"/>
          </ac:spMkLst>
        </pc:spChg>
        <pc:spChg chg="add del">
          <ac:chgData name="MITTON, Alexia (NHS GREATER MANCHESTER ICB - 02H)" userId="2ed911b7-7e69-42c6-b9f0-2ad9fd20958e" providerId="ADAL" clId="{7358A7C5-026B-4474-B1AE-5147002F06F5}" dt="2025-06-16T16:03:35.780" v="2808" actId="26606"/>
          <ac:spMkLst>
            <pc:docMk/>
            <pc:sldMk cId="3689257521" sldId="439"/>
            <ac:spMk id="13" creationId="{A7B99495-F43F-4D80-A44F-2CB4764EB90B}"/>
          </ac:spMkLst>
        </pc:spChg>
        <pc:spChg chg="add del">
          <ac:chgData name="MITTON, Alexia (NHS GREATER MANCHESTER ICB - 02H)" userId="2ed911b7-7e69-42c6-b9f0-2ad9fd20958e" providerId="ADAL" clId="{7358A7C5-026B-4474-B1AE-5147002F06F5}" dt="2025-06-16T16:03:35.780" v="2808" actId="26606"/>
          <ac:spMkLst>
            <pc:docMk/>
            <pc:sldMk cId="3689257521" sldId="439"/>
            <ac:spMk id="15" creationId="{70BEB1E7-2F88-40BC-B73D-42E5B6F80BFC}"/>
          </ac:spMkLst>
        </pc:spChg>
        <pc:picChg chg="mod">
          <ac:chgData name="MITTON, Alexia (NHS GREATER MANCHESTER ICB - 02H)" userId="2ed911b7-7e69-42c6-b9f0-2ad9fd20958e" providerId="ADAL" clId="{7358A7C5-026B-4474-B1AE-5147002F06F5}" dt="2025-06-16T16:07:57.878" v="2863" actId="12789"/>
          <ac:picMkLst>
            <pc:docMk/>
            <pc:sldMk cId="3689257521" sldId="439"/>
            <ac:picMk id="2" creationId="{A98B66AD-90E7-85B8-AA8A-3993D70E7577}"/>
          </ac:picMkLst>
        </pc:picChg>
        <pc:picChg chg="add mod modCrop">
          <ac:chgData name="MITTON, Alexia (NHS GREATER MANCHESTER ICB - 02H)" userId="2ed911b7-7e69-42c6-b9f0-2ad9fd20958e" providerId="ADAL" clId="{7358A7C5-026B-4474-B1AE-5147002F06F5}" dt="2025-06-16T16:04:56.376" v="2838" actId="1076"/>
          <ac:picMkLst>
            <pc:docMk/>
            <pc:sldMk cId="3689257521" sldId="439"/>
            <ac:picMk id="6" creationId="{C0C1A03D-C7FA-FC9B-46F8-2B2F7B037273}"/>
          </ac:picMkLst>
        </pc:picChg>
      </pc:sldChg>
      <pc:sldChg chg="del">
        <pc:chgData name="MITTON, Alexia (NHS GREATER MANCHESTER ICB - 02H)" userId="2ed911b7-7e69-42c6-b9f0-2ad9fd20958e" providerId="ADAL" clId="{7358A7C5-026B-4474-B1AE-5147002F06F5}" dt="2025-06-16T15:13:08.098" v="34" actId="47"/>
        <pc:sldMkLst>
          <pc:docMk/>
          <pc:sldMk cId="3152489104" sldId="440"/>
        </pc:sldMkLst>
      </pc:sldChg>
      <pc:sldChg chg="del">
        <pc:chgData name="MITTON, Alexia (NHS GREATER MANCHESTER ICB - 02H)" userId="2ed911b7-7e69-42c6-b9f0-2ad9fd20958e" providerId="ADAL" clId="{7358A7C5-026B-4474-B1AE-5147002F06F5}" dt="2025-06-16T16:00:52.263" v="2761" actId="47"/>
        <pc:sldMkLst>
          <pc:docMk/>
          <pc:sldMk cId="618909731" sldId="441"/>
        </pc:sldMkLst>
      </pc:sldChg>
      <pc:sldChg chg="addSp delSp modSp new mod">
        <pc:chgData name="MITTON, Alexia (NHS GREATER MANCHESTER ICB - 02H)" userId="2ed911b7-7e69-42c6-b9f0-2ad9fd20958e" providerId="ADAL" clId="{7358A7C5-026B-4474-B1AE-5147002F06F5}" dt="2025-06-16T16:05:21.888" v="2840" actId="14100"/>
        <pc:sldMkLst>
          <pc:docMk/>
          <pc:sldMk cId="2242741300" sldId="443"/>
        </pc:sldMkLst>
        <pc:spChg chg="mod">
          <ac:chgData name="MITTON, Alexia (NHS GREATER MANCHESTER ICB - 02H)" userId="2ed911b7-7e69-42c6-b9f0-2ad9fd20958e" providerId="ADAL" clId="{7358A7C5-026B-4474-B1AE-5147002F06F5}" dt="2025-06-16T15:34:06.311" v="1163" actId="1037"/>
          <ac:spMkLst>
            <pc:docMk/>
            <pc:sldMk cId="2242741300" sldId="443"/>
            <ac:spMk id="2" creationId="{9294CDC6-D239-7995-B061-75E594C942C8}"/>
          </ac:spMkLst>
        </pc:spChg>
        <pc:spChg chg="mod">
          <ac:chgData name="MITTON, Alexia (NHS GREATER MANCHESTER ICB - 02H)" userId="2ed911b7-7e69-42c6-b9f0-2ad9fd20958e" providerId="ADAL" clId="{7358A7C5-026B-4474-B1AE-5147002F06F5}" dt="2025-06-16T15:26:58.467" v="957" actId="404"/>
          <ac:spMkLst>
            <pc:docMk/>
            <pc:sldMk cId="2242741300" sldId="443"/>
            <ac:spMk id="3" creationId="{2FA04AEE-0BDB-69C7-C896-2E4C5E8ABABE}"/>
          </ac:spMkLst>
        </pc:spChg>
        <pc:spChg chg="add mod">
          <ac:chgData name="MITTON, Alexia (NHS GREATER MANCHESTER ICB - 02H)" userId="2ed911b7-7e69-42c6-b9f0-2ad9fd20958e" providerId="ADAL" clId="{7358A7C5-026B-4474-B1AE-5147002F06F5}" dt="2025-06-16T15:32:14.125" v="1145" actId="1076"/>
          <ac:spMkLst>
            <pc:docMk/>
            <pc:sldMk cId="2242741300" sldId="443"/>
            <ac:spMk id="5" creationId="{2A08E486-4D4B-969A-BA5D-DBB8F3DFAB5C}"/>
          </ac:spMkLst>
        </pc:spChg>
        <pc:spChg chg="add mod ord">
          <ac:chgData name="MITTON, Alexia (NHS GREATER MANCHESTER ICB - 02H)" userId="2ed911b7-7e69-42c6-b9f0-2ad9fd20958e" providerId="ADAL" clId="{7358A7C5-026B-4474-B1AE-5147002F06F5}" dt="2025-06-16T16:05:21.888" v="2840" actId="14100"/>
          <ac:spMkLst>
            <pc:docMk/>
            <pc:sldMk cId="2242741300" sldId="443"/>
            <ac:spMk id="6" creationId="{C5C4A61F-13A7-3F17-5D76-BE07D6B886AD}"/>
          </ac:spMkLst>
        </pc:spChg>
        <pc:spChg chg="add mod">
          <ac:chgData name="MITTON, Alexia (NHS GREATER MANCHESTER ICB - 02H)" userId="2ed911b7-7e69-42c6-b9f0-2ad9fd20958e" providerId="ADAL" clId="{7358A7C5-026B-4474-B1AE-5147002F06F5}" dt="2025-06-16T15:38:20.641" v="1248" actId="1076"/>
          <ac:spMkLst>
            <pc:docMk/>
            <pc:sldMk cId="2242741300" sldId="443"/>
            <ac:spMk id="21" creationId="{4D118A13-C90F-C418-E2EE-368A8F65BF18}"/>
          </ac:spMkLst>
        </pc:spChg>
        <pc:spChg chg="add mod">
          <ac:chgData name="MITTON, Alexia (NHS GREATER MANCHESTER ICB - 02H)" userId="2ed911b7-7e69-42c6-b9f0-2ad9fd20958e" providerId="ADAL" clId="{7358A7C5-026B-4474-B1AE-5147002F06F5}" dt="2025-06-16T15:38:29.791" v="1259" actId="20577"/>
          <ac:spMkLst>
            <pc:docMk/>
            <pc:sldMk cId="2242741300" sldId="443"/>
            <ac:spMk id="22" creationId="{FE8FD724-1001-20D4-845D-8A9B257D2640}"/>
          </ac:spMkLst>
        </pc:spChg>
        <pc:spChg chg="add mod">
          <ac:chgData name="MITTON, Alexia (NHS GREATER MANCHESTER ICB - 02H)" userId="2ed911b7-7e69-42c6-b9f0-2ad9fd20958e" providerId="ADAL" clId="{7358A7C5-026B-4474-B1AE-5147002F06F5}" dt="2025-06-16T15:38:59.566" v="1287" actId="20577"/>
          <ac:spMkLst>
            <pc:docMk/>
            <pc:sldMk cId="2242741300" sldId="443"/>
            <ac:spMk id="23" creationId="{C8590A86-34C1-56D0-B698-1C613E796B4B}"/>
          </ac:spMkLst>
        </pc:spChg>
        <pc:spChg chg="add mod">
          <ac:chgData name="MITTON, Alexia (NHS GREATER MANCHESTER ICB - 02H)" userId="2ed911b7-7e69-42c6-b9f0-2ad9fd20958e" providerId="ADAL" clId="{7358A7C5-026B-4474-B1AE-5147002F06F5}" dt="2025-06-16T15:39:15.985" v="1294" actId="20577"/>
          <ac:spMkLst>
            <pc:docMk/>
            <pc:sldMk cId="2242741300" sldId="443"/>
            <ac:spMk id="24" creationId="{FFA692B5-6887-99C6-1D45-FAEDA5AABB7B}"/>
          </ac:spMkLst>
        </pc:spChg>
        <pc:spChg chg="add mod">
          <ac:chgData name="MITTON, Alexia (NHS GREATER MANCHESTER ICB - 02H)" userId="2ed911b7-7e69-42c6-b9f0-2ad9fd20958e" providerId="ADAL" clId="{7358A7C5-026B-4474-B1AE-5147002F06F5}" dt="2025-06-16T15:39:27.631" v="1299" actId="20577"/>
          <ac:spMkLst>
            <pc:docMk/>
            <pc:sldMk cId="2242741300" sldId="443"/>
            <ac:spMk id="25" creationId="{71CD51EC-2739-2744-21DB-5037FEE39C32}"/>
          </ac:spMkLst>
        </pc:spChg>
        <pc:graphicFrameChg chg="add del mod modGraphic">
          <ac:chgData name="MITTON, Alexia (NHS GREATER MANCHESTER ICB - 02H)" userId="2ed911b7-7e69-42c6-b9f0-2ad9fd20958e" providerId="ADAL" clId="{7358A7C5-026B-4474-B1AE-5147002F06F5}" dt="2025-06-16T15:33:07.824" v="1149" actId="478"/>
          <ac:graphicFrameMkLst>
            <pc:docMk/>
            <pc:sldMk cId="2242741300" sldId="443"/>
            <ac:graphicFrameMk id="4" creationId="{C5900514-78A4-37BF-0C43-3790E46CB754}"/>
          </ac:graphicFrameMkLst>
        </pc:graphicFrameChg>
        <pc:picChg chg="add mod">
          <ac:chgData name="MITTON, Alexia (NHS GREATER MANCHESTER ICB - 02H)" userId="2ed911b7-7e69-42c6-b9f0-2ad9fd20958e" providerId="ADAL" clId="{7358A7C5-026B-4474-B1AE-5147002F06F5}" dt="2025-06-16T15:37:26.355" v="1203" actId="1037"/>
          <ac:picMkLst>
            <pc:docMk/>
            <pc:sldMk cId="2242741300" sldId="443"/>
            <ac:picMk id="8" creationId="{871EA541-7ECB-8C21-1879-0EFCD1D75136}"/>
          </ac:picMkLst>
        </pc:picChg>
        <pc:picChg chg="add mod">
          <ac:chgData name="MITTON, Alexia (NHS GREATER MANCHESTER ICB - 02H)" userId="2ed911b7-7e69-42c6-b9f0-2ad9fd20958e" providerId="ADAL" clId="{7358A7C5-026B-4474-B1AE-5147002F06F5}" dt="2025-06-16T15:37:26.355" v="1203" actId="1037"/>
          <ac:picMkLst>
            <pc:docMk/>
            <pc:sldMk cId="2242741300" sldId="443"/>
            <ac:picMk id="10" creationId="{B175C7D4-3D93-7367-67D5-A93765AAEE4E}"/>
          </ac:picMkLst>
        </pc:picChg>
        <pc:picChg chg="add mod">
          <ac:chgData name="MITTON, Alexia (NHS GREATER MANCHESTER ICB - 02H)" userId="2ed911b7-7e69-42c6-b9f0-2ad9fd20958e" providerId="ADAL" clId="{7358A7C5-026B-4474-B1AE-5147002F06F5}" dt="2025-06-16T15:37:26.355" v="1203" actId="1037"/>
          <ac:picMkLst>
            <pc:docMk/>
            <pc:sldMk cId="2242741300" sldId="443"/>
            <ac:picMk id="12" creationId="{C48C14A6-9B73-BE58-4857-8BA647765D45}"/>
          </ac:picMkLst>
        </pc:picChg>
        <pc:picChg chg="add mod">
          <ac:chgData name="MITTON, Alexia (NHS GREATER MANCHESTER ICB - 02H)" userId="2ed911b7-7e69-42c6-b9f0-2ad9fd20958e" providerId="ADAL" clId="{7358A7C5-026B-4474-B1AE-5147002F06F5}" dt="2025-06-16T15:37:26.355" v="1203" actId="1037"/>
          <ac:picMkLst>
            <pc:docMk/>
            <pc:sldMk cId="2242741300" sldId="443"/>
            <ac:picMk id="14" creationId="{389C336A-683E-D4CE-F4F6-D2893459E187}"/>
          </ac:picMkLst>
        </pc:picChg>
        <pc:picChg chg="add del mod">
          <ac:chgData name="MITTON, Alexia (NHS GREATER MANCHESTER ICB - 02H)" userId="2ed911b7-7e69-42c6-b9f0-2ad9fd20958e" providerId="ADAL" clId="{7358A7C5-026B-4474-B1AE-5147002F06F5}" dt="2025-06-16T15:36:13.485" v="1169" actId="478"/>
          <ac:picMkLst>
            <pc:docMk/>
            <pc:sldMk cId="2242741300" sldId="443"/>
            <ac:picMk id="16" creationId="{328567BD-116E-4020-6D5A-8767D1DAEFAC}"/>
          </ac:picMkLst>
        </pc:picChg>
        <pc:picChg chg="add mod">
          <ac:chgData name="MITTON, Alexia (NHS GREATER MANCHESTER ICB - 02H)" userId="2ed911b7-7e69-42c6-b9f0-2ad9fd20958e" providerId="ADAL" clId="{7358A7C5-026B-4474-B1AE-5147002F06F5}" dt="2025-06-16T15:37:26.355" v="1203" actId="1037"/>
          <ac:picMkLst>
            <pc:docMk/>
            <pc:sldMk cId="2242741300" sldId="443"/>
            <ac:picMk id="18" creationId="{12E62501-8459-5E75-F40C-09FFE007D0AB}"/>
          </ac:picMkLst>
        </pc:picChg>
        <pc:picChg chg="add del mod">
          <ac:chgData name="MITTON, Alexia (NHS GREATER MANCHESTER ICB - 02H)" userId="2ed911b7-7e69-42c6-b9f0-2ad9fd20958e" providerId="ADAL" clId="{7358A7C5-026B-4474-B1AE-5147002F06F5}" dt="2025-06-16T15:36:15.094" v="1170" actId="478"/>
          <ac:picMkLst>
            <pc:docMk/>
            <pc:sldMk cId="2242741300" sldId="443"/>
            <ac:picMk id="20" creationId="{8446205C-0C4B-7C0F-FB7A-BFF76D9AAB05}"/>
          </ac:picMkLst>
        </pc:picChg>
      </pc:sldChg>
      <pc:sldChg chg="addSp delSp modSp add mod">
        <pc:chgData name="MITTON, Alexia (NHS GREATER MANCHESTER ICB - 02H)" userId="2ed911b7-7e69-42c6-b9f0-2ad9fd20958e" providerId="ADAL" clId="{7358A7C5-026B-4474-B1AE-5147002F06F5}" dt="2025-06-16T16:09:35.789" v="2899" actId="14100"/>
        <pc:sldMkLst>
          <pc:docMk/>
          <pc:sldMk cId="2718873769" sldId="444"/>
        </pc:sldMkLst>
        <pc:spChg chg="mod">
          <ac:chgData name="MITTON, Alexia (NHS GREATER MANCHESTER ICB - 02H)" userId="2ed911b7-7e69-42c6-b9f0-2ad9fd20958e" providerId="ADAL" clId="{7358A7C5-026B-4474-B1AE-5147002F06F5}" dt="2025-06-16T15:41:27.769" v="1499" actId="20577"/>
          <ac:spMkLst>
            <pc:docMk/>
            <pc:sldMk cId="2718873769" sldId="444"/>
            <ac:spMk id="2" creationId="{9294CDC6-D239-7995-B061-75E594C942C8}"/>
          </ac:spMkLst>
        </pc:spChg>
        <pc:spChg chg="add del mod">
          <ac:chgData name="MITTON, Alexia (NHS GREATER MANCHESTER ICB - 02H)" userId="2ed911b7-7e69-42c6-b9f0-2ad9fd20958e" providerId="ADAL" clId="{7358A7C5-026B-4474-B1AE-5147002F06F5}" dt="2025-06-16T15:40:59.170" v="1480" actId="478"/>
          <ac:spMkLst>
            <pc:docMk/>
            <pc:sldMk cId="2718873769" sldId="444"/>
            <ac:spMk id="4" creationId="{197ABCDC-BB29-14B0-10DD-E49DCB0F73C8}"/>
          </ac:spMkLst>
        </pc:spChg>
        <pc:spChg chg="mod">
          <ac:chgData name="MITTON, Alexia (NHS GREATER MANCHESTER ICB - 02H)" userId="2ed911b7-7e69-42c6-b9f0-2ad9fd20958e" providerId="ADAL" clId="{7358A7C5-026B-4474-B1AE-5147002F06F5}" dt="2025-06-16T16:09:35.789" v="2899" actId="14100"/>
          <ac:spMkLst>
            <pc:docMk/>
            <pc:sldMk cId="2718873769" sldId="444"/>
            <ac:spMk id="5" creationId="{2A08E486-4D4B-969A-BA5D-DBB8F3DFAB5C}"/>
          </ac:spMkLst>
        </pc:spChg>
        <pc:spChg chg="mod">
          <ac:chgData name="MITTON, Alexia (NHS GREATER MANCHESTER ICB - 02H)" userId="2ed911b7-7e69-42c6-b9f0-2ad9fd20958e" providerId="ADAL" clId="{7358A7C5-026B-4474-B1AE-5147002F06F5}" dt="2025-06-16T16:05:14.794" v="2839" actId="14100"/>
          <ac:spMkLst>
            <pc:docMk/>
            <pc:sldMk cId="2718873769" sldId="444"/>
            <ac:spMk id="6" creationId="{C5C4A61F-13A7-3F17-5D76-BE07D6B886AD}"/>
          </ac:spMkLst>
        </pc:spChg>
        <pc:spChg chg="del">
          <ac:chgData name="MITTON, Alexia (NHS GREATER MANCHESTER ICB - 02H)" userId="2ed911b7-7e69-42c6-b9f0-2ad9fd20958e" providerId="ADAL" clId="{7358A7C5-026B-4474-B1AE-5147002F06F5}" dt="2025-06-16T15:40:08.309" v="1306" actId="478"/>
          <ac:spMkLst>
            <pc:docMk/>
            <pc:sldMk cId="2718873769" sldId="444"/>
            <ac:spMk id="21" creationId="{4D118A13-C90F-C418-E2EE-368A8F65BF18}"/>
          </ac:spMkLst>
        </pc:spChg>
        <pc:spChg chg="del">
          <ac:chgData name="MITTON, Alexia (NHS GREATER MANCHESTER ICB - 02H)" userId="2ed911b7-7e69-42c6-b9f0-2ad9fd20958e" providerId="ADAL" clId="{7358A7C5-026B-4474-B1AE-5147002F06F5}" dt="2025-06-16T15:40:08.309" v="1306" actId="478"/>
          <ac:spMkLst>
            <pc:docMk/>
            <pc:sldMk cId="2718873769" sldId="444"/>
            <ac:spMk id="22" creationId="{FE8FD724-1001-20D4-845D-8A9B257D2640}"/>
          </ac:spMkLst>
        </pc:spChg>
        <pc:spChg chg="del">
          <ac:chgData name="MITTON, Alexia (NHS GREATER MANCHESTER ICB - 02H)" userId="2ed911b7-7e69-42c6-b9f0-2ad9fd20958e" providerId="ADAL" clId="{7358A7C5-026B-4474-B1AE-5147002F06F5}" dt="2025-06-16T15:40:08.309" v="1306" actId="478"/>
          <ac:spMkLst>
            <pc:docMk/>
            <pc:sldMk cId="2718873769" sldId="444"/>
            <ac:spMk id="23" creationId="{C8590A86-34C1-56D0-B698-1C613E796B4B}"/>
          </ac:spMkLst>
        </pc:spChg>
        <pc:spChg chg="del">
          <ac:chgData name="MITTON, Alexia (NHS GREATER MANCHESTER ICB - 02H)" userId="2ed911b7-7e69-42c6-b9f0-2ad9fd20958e" providerId="ADAL" clId="{7358A7C5-026B-4474-B1AE-5147002F06F5}" dt="2025-06-16T15:40:08.309" v="1306" actId="478"/>
          <ac:spMkLst>
            <pc:docMk/>
            <pc:sldMk cId="2718873769" sldId="444"/>
            <ac:spMk id="24" creationId="{FFA692B5-6887-99C6-1D45-FAEDA5AABB7B}"/>
          </ac:spMkLst>
        </pc:spChg>
        <pc:spChg chg="del">
          <ac:chgData name="MITTON, Alexia (NHS GREATER MANCHESTER ICB - 02H)" userId="2ed911b7-7e69-42c6-b9f0-2ad9fd20958e" providerId="ADAL" clId="{7358A7C5-026B-4474-B1AE-5147002F06F5}" dt="2025-06-16T15:40:08.309" v="1306" actId="478"/>
          <ac:spMkLst>
            <pc:docMk/>
            <pc:sldMk cId="2718873769" sldId="444"/>
            <ac:spMk id="25" creationId="{71CD51EC-2739-2744-21DB-5037FEE39C32}"/>
          </ac:spMkLst>
        </pc:spChg>
        <pc:picChg chg="del">
          <ac:chgData name="MITTON, Alexia (NHS GREATER MANCHESTER ICB - 02H)" userId="2ed911b7-7e69-42c6-b9f0-2ad9fd20958e" providerId="ADAL" clId="{7358A7C5-026B-4474-B1AE-5147002F06F5}" dt="2025-06-16T15:40:08.309" v="1306" actId="478"/>
          <ac:picMkLst>
            <pc:docMk/>
            <pc:sldMk cId="2718873769" sldId="444"/>
            <ac:picMk id="8" creationId="{871EA541-7ECB-8C21-1879-0EFCD1D75136}"/>
          </ac:picMkLst>
        </pc:picChg>
        <pc:picChg chg="del">
          <ac:chgData name="MITTON, Alexia (NHS GREATER MANCHESTER ICB - 02H)" userId="2ed911b7-7e69-42c6-b9f0-2ad9fd20958e" providerId="ADAL" clId="{7358A7C5-026B-4474-B1AE-5147002F06F5}" dt="2025-06-16T15:40:08.309" v="1306" actId="478"/>
          <ac:picMkLst>
            <pc:docMk/>
            <pc:sldMk cId="2718873769" sldId="444"/>
            <ac:picMk id="10" creationId="{B175C7D4-3D93-7367-67D5-A93765AAEE4E}"/>
          </ac:picMkLst>
        </pc:picChg>
        <pc:picChg chg="del">
          <ac:chgData name="MITTON, Alexia (NHS GREATER MANCHESTER ICB - 02H)" userId="2ed911b7-7e69-42c6-b9f0-2ad9fd20958e" providerId="ADAL" clId="{7358A7C5-026B-4474-B1AE-5147002F06F5}" dt="2025-06-16T15:40:08.309" v="1306" actId="478"/>
          <ac:picMkLst>
            <pc:docMk/>
            <pc:sldMk cId="2718873769" sldId="444"/>
            <ac:picMk id="12" creationId="{C48C14A6-9B73-BE58-4857-8BA647765D45}"/>
          </ac:picMkLst>
        </pc:picChg>
        <pc:picChg chg="del">
          <ac:chgData name="MITTON, Alexia (NHS GREATER MANCHESTER ICB - 02H)" userId="2ed911b7-7e69-42c6-b9f0-2ad9fd20958e" providerId="ADAL" clId="{7358A7C5-026B-4474-B1AE-5147002F06F5}" dt="2025-06-16T15:40:08.309" v="1306" actId="478"/>
          <ac:picMkLst>
            <pc:docMk/>
            <pc:sldMk cId="2718873769" sldId="444"/>
            <ac:picMk id="14" creationId="{389C336A-683E-D4CE-F4F6-D2893459E187}"/>
          </ac:picMkLst>
        </pc:picChg>
        <pc:picChg chg="del">
          <ac:chgData name="MITTON, Alexia (NHS GREATER MANCHESTER ICB - 02H)" userId="2ed911b7-7e69-42c6-b9f0-2ad9fd20958e" providerId="ADAL" clId="{7358A7C5-026B-4474-B1AE-5147002F06F5}" dt="2025-06-16T15:40:08.309" v="1306" actId="478"/>
          <ac:picMkLst>
            <pc:docMk/>
            <pc:sldMk cId="2718873769" sldId="444"/>
            <ac:picMk id="18" creationId="{12E62501-8459-5E75-F40C-09FFE007D0AB}"/>
          </ac:picMkLst>
        </pc:picChg>
      </pc:sldChg>
      <pc:sldChg chg="addSp delSp modSp add mod ord">
        <pc:chgData name="MITTON, Alexia (NHS GREATER MANCHESTER ICB - 02H)" userId="2ed911b7-7e69-42c6-b9f0-2ad9fd20958e" providerId="ADAL" clId="{7358A7C5-026B-4474-B1AE-5147002F06F5}" dt="2025-06-16T16:02:04.034" v="2792" actId="20577"/>
        <pc:sldMkLst>
          <pc:docMk/>
          <pc:sldMk cId="1506348455" sldId="445"/>
        </pc:sldMkLst>
        <pc:spChg chg="mod">
          <ac:chgData name="MITTON, Alexia (NHS GREATER MANCHESTER ICB - 02H)" userId="2ed911b7-7e69-42c6-b9f0-2ad9fd20958e" providerId="ADAL" clId="{7358A7C5-026B-4474-B1AE-5147002F06F5}" dt="2025-06-16T16:01:45.392" v="2773" actId="20577"/>
          <ac:spMkLst>
            <pc:docMk/>
            <pc:sldMk cId="1506348455" sldId="445"/>
            <ac:spMk id="2" creationId="{9294CDC6-D239-7995-B061-75E594C942C8}"/>
          </ac:spMkLst>
        </pc:spChg>
        <pc:spChg chg="mod">
          <ac:chgData name="MITTON, Alexia (NHS GREATER MANCHESTER ICB - 02H)" userId="2ed911b7-7e69-42c6-b9f0-2ad9fd20958e" providerId="ADAL" clId="{7358A7C5-026B-4474-B1AE-5147002F06F5}" dt="2025-06-16T16:02:04.034" v="2792" actId="20577"/>
          <ac:spMkLst>
            <pc:docMk/>
            <pc:sldMk cId="1506348455" sldId="445"/>
            <ac:spMk id="3" creationId="{2FA04AEE-0BDB-69C7-C896-2E4C5E8ABABE}"/>
          </ac:spMkLst>
        </pc:spChg>
        <pc:spChg chg="del">
          <ac:chgData name="MITTON, Alexia (NHS GREATER MANCHESTER ICB - 02H)" userId="2ed911b7-7e69-42c6-b9f0-2ad9fd20958e" providerId="ADAL" clId="{7358A7C5-026B-4474-B1AE-5147002F06F5}" dt="2025-06-16T15:56:52.115" v="2125" actId="478"/>
          <ac:spMkLst>
            <pc:docMk/>
            <pc:sldMk cId="1506348455" sldId="445"/>
            <ac:spMk id="5" creationId="{2A08E486-4D4B-969A-BA5D-DBB8F3DFAB5C}"/>
          </ac:spMkLst>
        </pc:spChg>
        <pc:spChg chg="del mod">
          <ac:chgData name="MITTON, Alexia (NHS GREATER MANCHESTER ICB - 02H)" userId="2ed911b7-7e69-42c6-b9f0-2ad9fd20958e" providerId="ADAL" clId="{7358A7C5-026B-4474-B1AE-5147002F06F5}" dt="2025-06-16T15:56:53.911" v="2126" actId="478"/>
          <ac:spMkLst>
            <pc:docMk/>
            <pc:sldMk cId="1506348455" sldId="445"/>
            <ac:spMk id="6" creationId="{C5C4A61F-13A7-3F17-5D76-BE07D6B886AD}"/>
          </ac:spMkLst>
        </pc:spChg>
        <pc:spChg chg="del">
          <ac:chgData name="MITTON, Alexia (NHS GREATER MANCHESTER ICB - 02H)" userId="2ed911b7-7e69-42c6-b9f0-2ad9fd20958e" providerId="ADAL" clId="{7358A7C5-026B-4474-B1AE-5147002F06F5}" dt="2025-06-16T15:56:13.772" v="2121" actId="478"/>
          <ac:spMkLst>
            <pc:docMk/>
            <pc:sldMk cId="1506348455" sldId="445"/>
            <ac:spMk id="21" creationId="{4D118A13-C90F-C418-E2EE-368A8F65BF18}"/>
          </ac:spMkLst>
        </pc:spChg>
        <pc:spChg chg="del">
          <ac:chgData name="MITTON, Alexia (NHS GREATER MANCHESTER ICB - 02H)" userId="2ed911b7-7e69-42c6-b9f0-2ad9fd20958e" providerId="ADAL" clId="{7358A7C5-026B-4474-B1AE-5147002F06F5}" dt="2025-06-16T15:56:13.772" v="2121" actId="478"/>
          <ac:spMkLst>
            <pc:docMk/>
            <pc:sldMk cId="1506348455" sldId="445"/>
            <ac:spMk id="22" creationId="{FE8FD724-1001-20D4-845D-8A9B257D2640}"/>
          </ac:spMkLst>
        </pc:spChg>
        <pc:spChg chg="del">
          <ac:chgData name="MITTON, Alexia (NHS GREATER MANCHESTER ICB - 02H)" userId="2ed911b7-7e69-42c6-b9f0-2ad9fd20958e" providerId="ADAL" clId="{7358A7C5-026B-4474-B1AE-5147002F06F5}" dt="2025-06-16T15:56:13.772" v="2121" actId="478"/>
          <ac:spMkLst>
            <pc:docMk/>
            <pc:sldMk cId="1506348455" sldId="445"/>
            <ac:spMk id="23" creationId="{C8590A86-34C1-56D0-B698-1C613E796B4B}"/>
          </ac:spMkLst>
        </pc:spChg>
        <pc:spChg chg="del">
          <ac:chgData name="MITTON, Alexia (NHS GREATER MANCHESTER ICB - 02H)" userId="2ed911b7-7e69-42c6-b9f0-2ad9fd20958e" providerId="ADAL" clId="{7358A7C5-026B-4474-B1AE-5147002F06F5}" dt="2025-06-16T15:56:13.772" v="2121" actId="478"/>
          <ac:spMkLst>
            <pc:docMk/>
            <pc:sldMk cId="1506348455" sldId="445"/>
            <ac:spMk id="24" creationId="{FFA692B5-6887-99C6-1D45-FAEDA5AABB7B}"/>
          </ac:spMkLst>
        </pc:spChg>
        <pc:spChg chg="del">
          <ac:chgData name="MITTON, Alexia (NHS GREATER MANCHESTER ICB - 02H)" userId="2ed911b7-7e69-42c6-b9f0-2ad9fd20958e" providerId="ADAL" clId="{7358A7C5-026B-4474-B1AE-5147002F06F5}" dt="2025-06-16T15:56:13.772" v="2121" actId="478"/>
          <ac:spMkLst>
            <pc:docMk/>
            <pc:sldMk cId="1506348455" sldId="445"/>
            <ac:spMk id="25" creationId="{71CD51EC-2739-2744-21DB-5037FEE39C32}"/>
          </ac:spMkLst>
        </pc:spChg>
        <pc:spChg chg="mod">
          <ac:chgData name="MITTON, Alexia (NHS GREATER MANCHESTER ICB - 02H)" userId="2ed911b7-7e69-42c6-b9f0-2ad9fd20958e" providerId="ADAL" clId="{7358A7C5-026B-4474-B1AE-5147002F06F5}" dt="2025-06-16T15:56:14.529" v="2122"/>
          <ac:spMkLst>
            <pc:docMk/>
            <pc:sldMk cId="1506348455" sldId="445"/>
            <ac:spMk id="26" creationId="{09E448CB-054B-FE84-BA66-FF31429F3D39}"/>
          </ac:spMkLst>
        </pc:spChg>
        <pc:spChg chg="mod">
          <ac:chgData name="MITTON, Alexia (NHS GREATER MANCHESTER ICB - 02H)" userId="2ed911b7-7e69-42c6-b9f0-2ad9fd20958e" providerId="ADAL" clId="{7358A7C5-026B-4474-B1AE-5147002F06F5}" dt="2025-06-16T15:56:14.529" v="2122"/>
          <ac:spMkLst>
            <pc:docMk/>
            <pc:sldMk cId="1506348455" sldId="445"/>
            <ac:spMk id="27" creationId="{B4AC5F59-27E5-7E8F-E4CF-D0CC93237991}"/>
          </ac:spMkLst>
        </pc:spChg>
        <pc:spChg chg="mod">
          <ac:chgData name="MITTON, Alexia (NHS GREATER MANCHESTER ICB - 02H)" userId="2ed911b7-7e69-42c6-b9f0-2ad9fd20958e" providerId="ADAL" clId="{7358A7C5-026B-4474-B1AE-5147002F06F5}" dt="2025-06-16T15:56:14.529" v="2122"/>
          <ac:spMkLst>
            <pc:docMk/>
            <pc:sldMk cId="1506348455" sldId="445"/>
            <ac:spMk id="28" creationId="{C8FB67ED-C562-CC1A-A5E9-072164683623}"/>
          </ac:spMkLst>
        </pc:spChg>
        <pc:grpChg chg="add mod">
          <ac:chgData name="MITTON, Alexia (NHS GREATER MANCHESTER ICB - 02H)" userId="2ed911b7-7e69-42c6-b9f0-2ad9fd20958e" providerId="ADAL" clId="{7358A7C5-026B-4474-B1AE-5147002F06F5}" dt="2025-06-16T15:57:08.959" v="2129" actId="1076"/>
          <ac:grpSpMkLst>
            <pc:docMk/>
            <pc:sldMk cId="1506348455" sldId="445"/>
            <ac:grpSpMk id="4" creationId="{C3ACCA64-7A0A-B898-0671-50E79BC2B9CA}"/>
          </ac:grpSpMkLst>
        </pc:grpChg>
        <pc:picChg chg="mod">
          <ac:chgData name="MITTON, Alexia (NHS GREATER MANCHESTER ICB - 02H)" userId="2ed911b7-7e69-42c6-b9f0-2ad9fd20958e" providerId="ADAL" clId="{7358A7C5-026B-4474-B1AE-5147002F06F5}" dt="2025-06-16T15:56:14.529" v="2122"/>
          <ac:picMkLst>
            <pc:docMk/>
            <pc:sldMk cId="1506348455" sldId="445"/>
            <ac:picMk id="7" creationId="{528F87A5-8904-9F8E-3B68-010EB40DBC4B}"/>
          </ac:picMkLst>
        </pc:picChg>
        <pc:picChg chg="del">
          <ac:chgData name="MITTON, Alexia (NHS GREATER MANCHESTER ICB - 02H)" userId="2ed911b7-7e69-42c6-b9f0-2ad9fd20958e" providerId="ADAL" clId="{7358A7C5-026B-4474-B1AE-5147002F06F5}" dt="2025-06-16T15:56:13.772" v="2121" actId="478"/>
          <ac:picMkLst>
            <pc:docMk/>
            <pc:sldMk cId="1506348455" sldId="445"/>
            <ac:picMk id="8" creationId="{871EA541-7ECB-8C21-1879-0EFCD1D75136}"/>
          </ac:picMkLst>
        </pc:picChg>
        <pc:picChg chg="mod">
          <ac:chgData name="MITTON, Alexia (NHS GREATER MANCHESTER ICB - 02H)" userId="2ed911b7-7e69-42c6-b9f0-2ad9fd20958e" providerId="ADAL" clId="{7358A7C5-026B-4474-B1AE-5147002F06F5}" dt="2025-06-16T15:56:14.529" v="2122"/>
          <ac:picMkLst>
            <pc:docMk/>
            <pc:sldMk cId="1506348455" sldId="445"/>
            <ac:picMk id="9" creationId="{6F622847-5DD6-5FC0-4ACF-DCE2E1253C23}"/>
          </ac:picMkLst>
        </pc:picChg>
        <pc:picChg chg="del">
          <ac:chgData name="MITTON, Alexia (NHS GREATER MANCHESTER ICB - 02H)" userId="2ed911b7-7e69-42c6-b9f0-2ad9fd20958e" providerId="ADAL" clId="{7358A7C5-026B-4474-B1AE-5147002F06F5}" dt="2025-06-16T15:56:13.772" v="2121" actId="478"/>
          <ac:picMkLst>
            <pc:docMk/>
            <pc:sldMk cId="1506348455" sldId="445"/>
            <ac:picMk id="10" creationId="{B175C7D4-3D93-7367-67D5-A93765AAEE4E}"/>
          </ac:picMkLst>
        </pc:picChg>
        <pc:picChg chg="mod">
          <ac:chgData name="MITTON, Alexia (NHS GREATER MANCHESTER ICB - 02H)" userId="2ed911b7-7e69-42c6-b9f0-2ad9fd20958e" providerId="ADAL" clId="{7358A7C5-026B-4474-B1AE-5147002F06F5}" dt="2025-06-16T15:56:14.529" v="2122"/>
          <ac:picMkLst>
            <pc:docMk/>
            <pc:sldMk cId="1506348455" sldId="445"/>
            <ac:picMk id="11" creationId="{182B3805-4B82-BA6C-2549-9F66CF276F8D}"/>
          </ac:picMkLst>
        </pc:picChg>
        <pc:picChg chg="del">
          <ac:chgData name="MITTON, Alexia (NHS GREATER MANCHESTER ICB - 02H)" userId="2ed911b7-7e69-42c6-b9f0-2ad9fd20958e" providerId="ADAL" clId="{7358A7C5-026B-4474-B1AE-5147002F06F5}" dt="2025-06-16T15:56:13.772" v="2121" actId="478"/>
          <ac:picMkLst>
            <pc:docMk/>
            <pc:sldMk cId="1506348455" sldId="445"/>
            <ac:picMk id="12" creationId="{C48C14A6-9B73-BE58-4857-8BA647765D45}"/>
          </ac:picMkLst>
        </pc:picChg>
        <pc:picChg chg="mod">
          <ac:chgData name="MITTON, Alexia (NHS GREATER MANCHESTER ICB - 02H)" userId="2ed911b7-7e69-42c6-b9f0-2ad9fd20958e" providerId="ADAL" clId="{7358A7C5-026B-4474-B1AE-5147002F06F5}" dt="2025-06-16T15:56:14.529" v="2122"/>
          <ac:picMkLst>
            <pc:docMk/>
            <pc:sldMk cId="1506348455" sldId="445"/>
            <ac:picMk id="13" creationId="{D65DE5E0-2DE7-CBB8-16F8-AAE27FDB9F8A}"/>
          </ac:picMkLst>
        </pc:picChg>
        <pc:picChg chg="del">
          <ac:chgData name="MITTON, Alexia (NHS GREATER MANCHESTER ICB - 02H)" userId="2ed911b7-7e69-42c6-b9f0-2ad9fd20958e" providerId="ADAL" clId="{7358A7C5-026B-4474-B1AE-5147002F06F5}" dt="2025-06-16T15:56:13.772" v="2121" actId="478"/>
          <ac:picMkLst>
            <pc:docMk/>
            <pc:sldMk cId="1506348455" sldId="445"/>
            <ac:picMk id="14" creationId="{389C336A-683E-D4CE-F4F6-D2893459E187}"/>
          </ac:picMkLst>
        </pc:picChg>
        <pc:picChg chg="mod">
          <ac:chgData name="MITTON, Alexia (NHS GREATER MANCHESTER ICB - 02H)" userId="2ed911b7-7e69-42c6-b9f0-2ad9fd20958e" providerId="ADAL" clId="{7358A7C5-026B-4474-B1AE-5147002F06F5}" dt="2025-06-16T15:56:14.529" v="2122"/>
          <ac:picMkLst>
            <pc:docMk/>
            <pc:sldMk cId="1506348455" sldId="445"/>
            <ac:picMk id="15" creationId="{C083FA42-303D-045F-0147-D60DD6D59783}"/>
          </ac:picMkLst>
        </pc:picChg>
        <pc:picChg chg="mod">
          <ac:chgData name="MITTON, Alexia (NHS GREATER MANCHESTER ICB - 02H)" userId="2ed911b7-7e69-42c6-b9f0-2ad9fd20958e" providerId="ADAL" clId="{7358A7C5-026B-4474-B1AE-5147002F06F5}" dt="2025-06-16T15:56:14.529" v="2122"/>
          <ac:picMkLst>
            <pc:docMk/>
            <pc:sldMk cId="1506348455" sldId="445"/>
            <ac:picMk id="16" creationId="{B808060F-D49B-88C0-49F6-932E7E74051A}"/>
          </ac:picMkLst>
        </pc:picChg>
        <pc:picChg chg="mod">
          <ac:chgData name="MITTON, Alexia (NHS GREATER MANCHESTER ICB - 02H)" userId="2ed911b7-7e69-42c6-b9f0-2ad9fd20958e" providerId="ADAL" clId="{7358A7C5-026B-4474-B1AE-5147002F06F5}" dt="2025-06-16T15:56:14.529" v="2122"/>
          <ac:picMkLst>
            <pc:docMk/>
            <pc:sldMk cId="1506348455" sldId="445"/>
            <ac:picMk id="17" creationId="{A295DD49-2107-F244-D2EA-7D5AD3654A9C}"/>
          </ac:picMkLst>
        </pc:picChg>
        <pc:picChg chg="del">
          <ac:chgData name="MITTON, Alexia (NHS GREATER MANCHESTER ICB - 02H)" userId="2ed911b7-7e69-42c6-b9f0-2ad9fd20958e" providerId="ADAL" clId="{7358A7C5-026B-4474-B1AE-5147002F06F5}" dt="2025-06-16T15:56:13.772" v="2121" actId="478"/>
          <ac:picMkLst>
            <pc:docMk/>
            <pc:sldMk cId="1506348455" sldId="445"/>
            <ac:picMk id="18" creationId="{12E62501-8459-5E75-F40C-09FFE007D0AB}"/>
          </ac:picMkLst>
        </pc:picChg>
        <pc:picChg chg="mod">
          <ac:chgData name="MITTON, Alexia (NHS GREATER MANCHESTER ICB - 02H)" userId="2ed911b7-7e69-42c6-b9f0-2ad9fd20958e" providerId="ADAL" clId="{7358A7C5-026B-4474-B1AE-5147002F06F5}" dt="2025-06-16T15:56:14.529" v="2122"/>
          <ac:picMkLst>
            <pc:docMk/>
            <pc:sldMk cId="1506348455" sldId="445"/>
            <ac:picMk id="19" creationId="{07E595C8-F3F0-A90A-29E4-7DBF527E807E}"/>
          </ac:picMkLst>
        </pc:picChg>
        <pc:picChg chg="mod">
          <ac:chgData name="MITTON, Alexia (NHS GREATER MANCHESTER ICB - 02H)" userId="2ed911b7-7e69-42c6-b9f0-2ad9fd20958e" providerId="ADAL" clId="{7358A7C5-026B-4474-B1AE-5147002F06F5}" dt="2025-06-16T15:56:14.529" v="2122"/>
          <ac:picMkLst>
            <pc:docMk/>
            <pc:sldMk cId="1506348455" sldId="445"/>
            <ac:picMk id="20" creationId="{BCB40368-1D58-368D-0278-B5E58FC939D8}"/>
          </ac:picMkLst>
        </pc:picChg>
        <pc:picChg chg="mod">
          <ac:chgData name="MITTON, Alexia (NHS GREATER MANCHESTER ICB - 02H)" userId="2ed911b7-7e69-42c6-b9f0-2ad9fd20958e" providerId="ADAL" clId="{7358A7C5-026B-4474-B1AE-5147002F06F5}" dt="2025-06-16T15:56:14.529" v="2122"/>
          <ac:picMkLst>
            <pc:docMk/>
            <pc:sldMk cId="1506348455" sldId="445"/>
            <ac:picMk id="29" creationId="{5D80A06B-C931-3529-5E60-06096AD2E7EF}"/>
          </ac:picMkLst>
        </pc:picChg>
        <pc:picChg chg="mod">
          <ac:chgData name="MITTON, Alexia (NHS GREATER MANCHESTER ICB - 02H)" userId="2ed911b7-7e69-42c6-b9f0-2ad9fd20958e" providerId="ADAL" clId="{7358A7C5-026B-4474-B1AE-5147002F06F5}" dt="2025-06-16T15:56:14.529" v="2122"/>
          <ac:picMkLst>
            <pc:docMk/>
            <pc:sldMk cId="1506348455" sldId="445"/>
            <ac:picMk id="30" creationId="{E58CF7A8-BA64-909D-38E9-06FFD52AD6F3}"/>
          </ac:picMkLst>
        </pc:picChg>
      </pc:sldChg>
      <pc:sldChg chg="addSp delSp modSp new del mod">
        <pc:chgData name="MITTON, Alexia (NHS GREATER MANCHESTER ICB - 02H)" userId="2ed911b7-7e69-42c6-b9f0-2ad9fd20958e" providerId="ADAL" clId="{7358A7C5-026B-4474-B1AE-5147002F06F5}" dt="2025-06-16T16:01:02.005" v="2762" actId="47"/>
        <pc:sldMkLst>
          <pc:docMk/>
          <pc:sldMk cId="4015432669" sldId="446"/>
        </pc:sldMkLst>
        <pc:spChg chg="del">
          <ac:chgData name="MITTON, Alexia (NHS GREATER MANCHESTER ICB - 02H)" userId="2ed911b7-7e69-42c6-b9f0-2ad9fd20958e" providerId="ADAL" clId="{7358A7C5-026B-4474-B1AE-5147002F06F5}" dt="2025-06-16T15:43:16.486" v="1545" actId="478"/>
          <ac:spMkLst>
            <pc:docMk/>
            <pc:sldMk cId="4015432669" sldId="446"/>
            <ac:spMk id="2" creationId="{34BC7D28-254B-5F7F-F1BE-C7F8D732AFB3}"/>
          </ac:spMkLst>
        </pc:spChg>
        <pc:spChg chg="add mod">
          <ac:chgData name="MITTON, Alexia (NHS GREATER MANCHESTER ICB - 02H)" userId="2ed911b7-7e69-42c6-b9f0-2ad9fd20958e" providerId="ADAL" clId="{7358A7C5-026B-4474-B1AE-5147002F06F5}" dt="2025-06-16T15:55:16.480" v="1976" actId="164"/>
          <ac:spMkLst>
            <pc:docMk/>
            <pc:sldMk cId="4015432669" sldId="446"/>
            <ac:spMk id="22" creationId="{028EBA74-9A6B-ADC9-F1D8-DDD486B61B1B}"/>
          </ac:spMkLst>
        </pc:spChg>
        <pc:spChg chg="add mod">
          <ac:chgData name="MITTON, Alexia (NHS GREATER MANCHESTER ICB - 02H)" userId="2ed911b7-7e69-42c6-b9f0-2ad9fd20958e" providerId="ADAL" clId="{7358A7C5-026B-4474-B1AE-5147002F06F5}" dt="2025-06-16T15:55:16.480" v="1976" actId="164"/>
          <ac:spMkLst>
            <pc:docMk/>
            <pc:sldMk cId="4015432669" sldId="446"/>
            <ac:spMk id="23" creationId="{FABBA13D-60E4-46A2-4AEC-5B4D185DCDF7}"/>
          </ac:spMkLst>
        </pc:spChg>
        <pc:spChg chg="add mod">
          <ac:chgData name="MITTON, Alexia (NHS GREATER MANCHESTER ICB - 02H)" userId="2ed911b7-7e69-42c6-b9f0-2ad9fd20958e" providerId="ADAL" clId="{7358A7C5-026B-4474-B1AE-5147002F06F5}" dt="2025-06-16T15:55:16.480" v="1976" actId="164"/>
          <ac:spMkLst>
            <pc:docMk/>
            <pc:sldMk cId="4015432669" sldId="446"/>
            <ac:spMk id="24" creationId="{37FCC793-81D6-207B-C7B6-A69D540CB3F3}"/>
          </ac:spMkLst>
        </pc:spChg>
        <pc:grpChg chg="add mod">
          <ac:chgData name="MITTON, Alexia (NHS GREATER MANCHESTER ICB - 02H)" userId="2ed911b7-7e69-42c6-b9f0-2ad9fd20958e" providerId="ADAL" clId="{7358A7C5-026B-4474-B1AE-5147002F06F5}" dt="2025-06-16T15:55:16.480" v="1976" actId="164"/>
          <ac:grpSpMkLst>
            <pc:docMk/>
            <pc:sldMk cId="4015432669" sldId="446"/>
            <ac:grpSpMk id="28" creationId="{D1AC9535-BCFB-1C54-C47B-92EA78DB7E59}"/>
          </ac:grpSpMkLst>
        </pc:grpChg>
        <pc:picChg chg="add mod">
          <ac:chgData name="MITTON, Alexia (NHS GREATER MANCHESTER ICB - 02H)" userId="2ed911b7-7e69-42c6-b9f0-2ad9fd20958e" providerId="ADAL" clId="{7358A7C5-026B-4474-B1AE-5147002F06F5}" dt="2025-06-16T15:55:16.480" v="1976" actId="164"/>
          <ac:picMkLst>
            <pc:docMk/>
            <pc:sldMk cId="4015432669" sldId="446"/>
            <ac:picMk id="5" creationId="{33E54B67-AA89-C01C-8BB6-BCB8C83259B4}"/>
          </ac:picMkLst>
        </pc:picChg>
        <pc:picChg chg="add mod">
          <ac:chgData name="MITTON, Alexia (NHS GREATER MANCHESTER ICB - 02H)" userId="2ed911b7-7e69-42c6-b9f0-2ad9fd20958e" providerId="ADAL" clId="{7358A7C5-026B-4474-B1AE-5147002F06F5}" dt="2025-06-16T15:55:16.480" v="1976" actId="164"/>
          <ac:picMkLst>
            <pc:docMk/>
            <pc:sldMk cId="4015432669" sldId="446"/>
            <ac:picMk id="6" creationId="{68B40649-0341-21C7-B70E-3F5B5E676255}"/>
          </ac:picMkLst>
        </pc:picChg>
        <pc:picChg chg="add mod">
          <ac:chgData name="MITTON, Alexia (NHS GREATER MANCHESTER ICB - 02H)" userId="2ed911b7-7e69-42c6-b9f0-2ad9fd20958e" providerId="ADAL" clId="{7358A7C5-026B-4474-B1AE-5147002F06F5}" dt="2025-06-16T15:55:16.480" v="1976" actId="164"/>
          <ac:picMkLst>
            <pc:docMk/>
            <pc:sldMk cId="4015432669" sldId="446"/>
            <ac:picMk id="7" creationId="{7870E159-25A5-E070-F97C-F9467958272D}"/>
          </ac:picMkLst>
        </pc:picChg>
        <pc:picChg chg="add del mod">
          <ac:chgData name="MITTON, Alexia (NHS GREATER MANCHESTER ICB - 02H)" userId="2ed911b7-7e69-42c6-b9f0-2ad9fd20958e" providerId="ADAL" clId="{7358A7C5-026B-4474-B1AE-5147002F06F5}" dt="2025-06-16T15:48:03.548" v="1575" actId="478"/>
          <ac:picMkLst>
            <pc:docMk/>
            <pc:sldMk cId="4015432669" sldId="446"/>
            <ac:picMk id="8" creationId="{3A6140D9-7797-D4DD-0191-7C8445E79DFE}"/>
          </ac:picMkLst>
        </pc:picChg>
        <pc:picChg chg="add del mod">
          <ac:chgData name="MITTON, Alexia (NHS GREATER MANCHESTER ICB - 02H)" userId="2ed911b7-7e69-42c6-b9f0-2ad9fd20958e" providerId="ADAL" clId="{7358A7C5-026B-4474-B1AE-5147002F06F5}" dt="2025-06-16T15:48:03.548" v="1575" actId="478"/>
          <ac:picMkLst>
            <pc:docMk/>
            <pc:sldMk cId="4015432669" sldId="446"/>
            <ac:picMk id="9" creationId="{B7FEF272-FAFD-3F54-B011-D534B0A65079}"/>
          </ac:picMkLst>
        </pc:picChg>
        <pc:picChg chg="add mod">
          <ac:chgData name="MITTON, Alexia (NHS GREATER MANCHESTER ICB - 02H)" userId="2ed911b7-7e69-42c6-b9f0-2ad9fd20958e" providerId="ADAL" clId="{7358A7C5-026B-4474-B1AE-5147002F06F5}" dt="2025-06-16T15:55:16.480" v="1976" actId="164"/>
          <ac:picMkLst>
            <pc:docMk/>
            <pc:sldMk cId="4015432669" sldId="446"/>
            <ac:picMk id="11" creationId="{2C8543D1-C911-C074-7AE1-88FA345F0A9B}"/>
          </ac:picMkLst>
        </pc:picChg>
        <pc:picChg chg="add mod">
          <ac:chgData name="MITTON, Alexia (NHS GREATER MANCHESTER ICB - 02H)" userId="2ed911b7-7e69-42c6-b9f0-2ad9fd20958e" providerId="ADAL" clId="{7358A7C5-026B-4474-B1AE-5147002F06F5}" dt="2025-06-16T15:55:16.480" v="1976" actId="164"/>
          <ac:picMkLst>
            <pc:docMk/>
            <pc:sldMk cId="4015432669" sldId="446"/>
            <ac:picMk id="13" creationId="{6D40EA21-2485-2B20-2035-528256298823}"/>
          </ac:picMkLst>
        </pc:picChg>
        <pc:picChg chg="add mod">
          <ac:chgData name="MITTON, Alexia (NHS GREATER MANCHESTER ICB - 02H)" userId="2ed911b7-7e69-42c6-b9f0-2ad9fd20958e" providerId="ADAL" clId="{7358A7C5-026B-4474-B1AE-5147002F06F5}" dt="2025-06-16T15:55:16.480" v="1976" actId="164"/>
          <ac:picMkLst>
            <pc:docMk/>
            <pc:sldMk cId="4015432669" sldId="446"/>
            <ac:picMk id="15" creationId="{BAD38562-7F87-CA87-79CA-37340CFB5979}"/>
          </ac:picMkLst>
        </pc:picChg>
        <pc:picChg chg="add mod">
          <ac:chgData name="MITTON, Alexia (NHS GREATER MANCHESTER ICB - 02H)" userId="2ed911b7-7e69-42c6-b9f0-2ad9fd20958e" providerId="ADAL" clId="{7358A7C5-026B-4474-B1AE-5147002F06F5}" dt="2025-06-16T15:55:16.480" v="1976" actId="164"/>
          <ac:picMkLst>
            <pc:docMk/>
            <pc:sldMk cId="4015432669" sldId="446"/>
            <ac:picMk id="17" creationId="{8BDADEA9-C429-897B-209A-CB65E7CBB81B}"/>
          </ac:picMkLst>
        </pc:picChg>
        <pc:picChg chg="add mod">
          <ac:chgData name="MITTON, Alexia (NHS GREATER MANCHESTER ICB - 02H)" userId="2ed911b7-7e69-42c6-b9f0-2ad9fd20958e" providerId="ADAL" clId="{7358A7C5-026B-4474-B1AE-5147002F06F5}" dt="2025-06-16T15:55:16.480" v="1976" actId="164"/>
          <ac:picMkLst>
            <pc:docMk/>
            <pc:sldMk cId="4015432669" sldId="446"/>
            <ac:picMk id="19" creationId="{56024853-677F-DAF2-B1CF-D350EE8531DA}"/>
          </ac:picMkLst>
        </pc:picChg>
        <pc:picChg chg="add mod">
          <ac:chgData name="MITTON, Alexia (NHS GREATER MANCHESTER ICB - 02H)" userId="2ed911b7-7e69-42c6-b9f0-2ad9fd20958e" providerId="ADAL" clId="{7358A7C5-026B-4474-B1AE-5147002F06F5}" dt="2025-06-16T15:55:16.480" v="1976" actId="164"/>
          <ac:picMkLst>
            <pc:docMk/>
            <pc:sldMk cId="4015432669" sldId="446"/>
            <ac:picMk id="21" creationId="{322A844F-896E-77F9-21E7-2871BC5F8B72}"/>
          </ac:picMkLst>
        </pc:picChg>
        <pc:picChg chg="add mod">
          <ac:chgData name="MITTON, Alexia (NHS GREATER MANCHESTER ICB - 02H)" userId="2ed911b7-7e69-42c6-b9f0-2ad9fd20958e" providerId="ADAL" clId="{7358A7C5-026B-4474-B1AE-5147002F06F5}" dt="2025-06-16T15:55:16.480" v="1976" actId="164"/>
          <ac:picMkLst>
            <pc:docMk/>
            <pc:sldMk cId="4015432669" sldId="446"/>
            <ac:picMk id="26" creationId="{B889B4FC-F7AA-69E8-E1A1-53DCB56C4DC1}"/>
          </ac:picMkLst>
        </pc:picChg>
        <pc:picChg chg="add mod">
          <ac:chgData name="MITTON, Alexia (NHS GREATER MANCHESTER ICB - 02H)" userId="2ed911b7-7e69-42c6-b9f0-2ad9fd20958e" providerId="ADAL" clId="{7358A7C5-026B-4474-B1AE-5147002F06F5}" dt="2025-06-16T15:55:16.480" v="1976" actId="164"/>
          <ac:picMkLst>
            <pc:docMk/>
            <pc:sldMk cId="4015432669" sldId="446"/>
            <ac:picMk id="27" creationId="{23C58882-0714-9642-0676-C6F543DE8A83}"/>
          </ac:picMkLst>
        </pc:picChg>
      </pc:sldChg>
      <pc:sldChg chg="addSp delSp modSp add mod ord">
        <pc:chgData name="MITTON, Alexia (NHS GREATER MANCHESTER ICB - 02H)" userId="2ed911b7-7e69-42c6-b9f0-2ad9fd20958e" providerId="ADAL" clId="{7358A7C5-026B-4474-B1AE-5147002F06F5}" dt="2025-06-16T16:15:04.800" v="3463" actId="404"/>
        <pc:sldMkLst>
          <pc:docMk/>
          <pc:sldMk cId="2980574590" sldId="447"/>
        </pc:sldMkLst>
        <pc:spChg chg="mod">
          <ac:chgData name="MITTON, Alexia (NHS GREATER MANCHESTER ICB - 02H)" userId="2ed911b7-7e69-42c6-b9f0-2ad9fd20958e" providerId="ADAL" clId="{7358A7C5-026B-4474-B1AE-5147002F06F5}" dt="2025-06-16T16:15:04.800" v="3463" actId="404"/>
          <ac:spMkLst>
            <pc:docMk/>
            <pc:sldMk cId="2980574590" sldId="447"/>
            <ac:spMk id="2" creationId="{9294CDC6-D239-7995-B061-75E594C942C8}"/>
          </ac:spMkLst>
        </pc:spChg>
        <pc:spChg chg="mod">
          <ac:chgData name="MITTON, Alexia (NHS GREATER MANCHESTER ICB - 02H)" userId="2ed911b7-7e69-42c6-b9f0-2ad9fd20958e" providerId="ADAL" clId="{7358A7C5-026B-4474-B1AE-5147002F06F5}" dt="2025-06-16T16:01:58.709" v="2781" actId="20577"/>
          <ac:spMkLst>
            <pc:docMk/>
            <pc:sldMk cId="2980574590" sldId="447"/>
            <ac:spMk id="3" creationId="{2FA04AEE-0BDB-69C7-C896-2E4C5E8ABABE}"/>
          </ac:spMkLst>
        </pc:spChg>
        <pc:spChg chg="del mod">
          <ac:chgData name="MITTON, Alexia (NHS GREATER MANCHESTER ICB - 02H)" userId="2ed911b7-7e69-42c6-b9f0-2ad9fd20958e" providerId="ADAL" clId="{7358A7C5-026B-4474-B1AE-5147002F06F5}" dt="2025-06-16T16:09:40.281" v="2900" actId="478"/>
          <ac:spMkLst>
            <pc:docMk/>
            <pc:sldMk cId="2980574590" sldId="447"/>
            <ac:spMk id="5" creationId="{2A08E486-4D4B-969A-BA5D-DBB8F3DFAB5C}"/>
          </ac:spMkLst>
        </pc:spChg>
        <pc:spChg chg="mod">
          <ac:chgData name="MITTON, Alexia (NHS GREATER MANCHESTER ICB - 02H)" userId="2ed911b7-7e69-42c6-b9f0-2ad9fd20958e" providerId="ADAL" clId="{7358A7C5-026B-4474-B1AE-5147002F06F5}" dt="2025-06-16T16:05:28.429" v="2841" actId="14100"/>
          <ac:spMkLst>
            <pc:docMk/>
            <pc:sldMk cId="2980574590" sldId="447"/>
            <ac:spMk id="6" creationId="{C5C4A61F-13A7-3F17-5D76-BE07D6B886AD}"/>
          </ac:spMkLst>
        </pc:spChg>
        <pc:spChg chg="add mod">
          <ac:chgData name="MITTON, Alexia (NHS GREATER MANCHESTER ICB - 02H)" userId="2ed911b7-7e69-42c6-b9f0-2ad9fd20958e" providerId="ADAL" clId="{7358A7C5-026B-4474-B1AE-5147002F06F5}" dt="2025-06-16T16:09:46.267" v="2902" actId="1076"/>
          <ac:spMkLst>
            <pc:docMk/>
            <pc:sldMk cId="2980574590" sldId="447"/>
            <ac:spMk id="7" creationId="{16F7E4C9-D2EE-3317-3008-C31D660E80B9}"/>
          </ac:spMkLst>
        </pc:spChg>
        <pc:picChg chg="add mod">
          <ac:chgData name="MITTON, Alexia (NHS GREATER MANCHESTER ICB - 02H)" userId="2ed911b7-7e69-42c6-b9f0-2ad9fd20958e" providerId="ADAL" clId="{7358A7C5-026B-4474-B1AE-5147002F06F5}" dt="2025-06-16T16:00:29.558" v="2759" actId="1076"/>
          <ac:picMkLst>
            <pc:docMk/>
            <pc:sldMk cId="2980574590" sldId="447"/>
            <ac:picMk id="4" creationId="{02D9C8BC-D6BE-A656-DDDA-AC7E0B583D97}"/>
          </ac:picMkLst>
        </pc:picChg>
      </pc:sldChg>
      <pc:sldChg chg="modSp add mod ord">
        <pc:chgData name="MITTON, Alexia (NHS GREATER MANCHESTER ICB - 02H)" userId="2ed911b7-7e69-42c6-b9f0-2ad9fd20958e" providerId="ADAL" clId="{7358A7C5-026B-4474-B1AE-5147002F06F5}" dt="2025-06-16T16:13:35.916" v="3387" actId="20577"/>
        <pc:sldMkLst>
          <pc:docMk/>
          <pc:sldMk cId="2507999326" sldId="448"/>
        </pc:sldMkLst>
        <pc:spChg chg="mod">
          <ac:chgData name="MITTON, Alexia (NHS GREATER MANCHESTER ICB - 02H)" userId="2ed911b7-7e69-42c6-b9f0-2ad9fd20958e" providerId="ADAL" clId="{7358A7C5-026B-4474-B1AE-5147002F06F5}" dt="2025-06-16T16:13:35.916" v="3387" actId="20577"/>
          <ac:spMkLst>
            <pc:docMk/>
            <pc:sldMk cId="2507999326" sldId="448"/>
            <ac:spMk id="2" creationId="{9294CDC6-D239-7995-B061-75E594C942C8}"/>
          </ac:spMkLst>
        </pc:spChg>
        <pc:spChg chg="mod">
          <ac:chgData name="MITTON, Alexia (NHS GREATER MANCHESTER ICB - 02H)" userId="2ed911b7-7e69-42c6-b9f0-2ad9fd20958e" providerId="ADAL" clId="{7358A7C5-026B-4474-B1AE-5147002F06F5}" dt="2025-06-16T16:11:44.410" v="3319" actId="20577"/>
          <ac:spMkLst>
            <pc:docMk/>
            <pc:sldMk cId="2507999326" sldId="448"/>
            <ac:spMk id="3" creationId="{2FA04AEE-0BDB-69C7-C896-2E4C5E8ABABE}"/>
          </ac:spMkLst>
        </pc:spChg>
        <pc:spChg chg="mod">
          <ac:chgData name="MITTON, Alexia (NHS GREATER MANCHESTER ICB - 02H)" userId="2ed911b7-7e69-42c6-b9f0-2ad9fd20958e" providerId="ADAL" clId="{7358A7C5-026B-4474-B1AE-5147002F06F5}" dt="2025-06-16T16:11:23.742" v="3247" actId="14100"/>
          <ac:spMkLst>
            <pc:docMk/>
            <pc:sldMk cId="2507999326" sldId="448"/>
            <ac:spMk id="6" creationId="{C5C4A61F-13A7-3F17-5D76-BE07D6B886AD}"/>
          </ac:spMkLst>
        </pc:spChg>
      </pc:sldChg>
    </pc:docChg>
  </pc:docChgLst>
  <pc:docChgLst>
    <pc:chgData name="MITTON, Alexia (NHS GREATER MANCHESTER ICB - 02H)" userId="S::a.mitton@nhs.net::2ed911b7-7e69-42c6-b9f0-2ad9fd20958e" providerId="AD" clId="Web-{8AF7F586-62A8-FA1B-06D9-548A61CD568F}"/>
    <pc:docChg chg="modSld sldOrd">
      <pc:chgData name="MITTON, Alexia (NHS GREATER MANCHESTER ICB - 02H)" userId="S::a.mitton@nhs.net::2ed911b7-7e69-42c6-b9f0-2ad9fd20958e" providerId="AD" clId="Web-{8AF7F586-62A8-FA1B-06D9-548A61CD568F}" dt="2025-06-16T14:42:53.171" v="87" actId="20577"/>
      <pc:docMkLst>
        <pc:docMk/>
      </pc:docMkLst>
      <pc:sldChg chg="modSp">
        <pc:chgData name="MITTON, Alexia (NHS GREATER MANCHESTER ICB - 02H)" userId="S::a.mitton@nhs.net::2ed911b7-7e69-42c6-b9f0-2ad9fd20958e" providerId="AD" clId="Web-{8AF7F586-62A8-FA1B-06D9-548A61CD568F}" dt="2025-06-16T14:42:53.171" v="87" actId="20577"/>
        <pc:sldMkLst>
          <pc:docMk/>
          <pc:sldMk cId="325377579" sldId="409"/>
        </pc:sldMkLst>
        <pc:spChg chg="mod">
          <ac:chgData name="MITTON, Alexia (NHS GREATER MANCHESTER ICB - 02H)" userId="S::a.mitton@nhs.net::2ed911b7-7e69-42c6-b9f0-2ad9fd20958e" providerId="AD" clId="Web-{8AF7F586-62A8-FA1B-06D9-548A61CD568F}" dt="2025-06-16T14:42:53.171" v="87" actId="20577"/>
          <ac:spMkLst>
            <pc:docMk/>
            <pc:sldMk cId="325377579" sldId="409"/>
            <ac:spMk id="2" creationId="{BE5FA492-8391-CFB6-659C-B6C0ACD64122}"/>
          </ac:spMkLst>
        </pc:spChg>
      </pc:sldChg>
      <pc:sldChg chg="mod modShow">
        <pc:chgData name="MITTON, Alexia (NHS GREATER MANCHESTER ICB - 02H)" userId="S::a.mitton@nhs.net::2ed911b7-7e69-42c6-b9f0-2ad9fd20958e" providerId="AD" clId="Web-{8AF7F586-62A8-FA1B-06D9-548A61CD568F}" dt="2025-06-16T14:38:36.537" v="10"/>
        <pc:sldMkLst>
          <pc:docMk/>
          <pc:sldMk cId="2682739309" sldId="410"/>
        </pc:sldMkLst>
      </pc:sldChg>
      <pc:sldChg chg="mod modShow">
        <pc:chgData name="MITTON, Alexia (NHS GREATER MANCHESTER ICB - 02H)" userId="S::a.mitton@nhs.net::2ed911b7-7e69-42c6-b9f0-2ad9fd20958e" providerId="AD" clId="Web-{8AF7F586-62A8-FA1B-06D9-548A61CD568F}" dt="2025-06-16T14:38:36.475" v="7"/>
        <pc:sldMkLst>
          <pc:docMk/>
          <pc:sldMk cId="2355237866" sldId="417"/>
        </pc:sldMkLst>
      </pc:sldChg>
      <pc:sldChg chg="mod modShow">
        <pc:chgData name="MITTON, Alexia (NHS GREATER MANCHESTER ICB - 02H)" userId="S::a.mitton@nhs.net::2ed911b7-7e69-42c6-b9f0-2ad9fd20958e" providerId="AD" clId="Web-{8AF7F586-62A8-FA1B-06D9-548A61CD568F}" dt="2025-06-16T14:38:36.491" v="8"/>
        <pc:sldMkLst>
          <pc:docMk/>
          <pc:sldMk cId="1786091210" sldId="421"/>
        </pc:sldMkLst>
      </pc:sldChg>
      <pc:sldChg chg="mod modShow">
        <pc:chgData name="MITTON, Alexia (NHS GREATER MANCHESTER ICB - 02H)" userId="S::a.mitton@nhs.net::2ed911b7-7e69-42c6-b9f0-2ad9fd20958e" providerId="AD" clId="Web-{8AF7F586-62A8-FA1B-06D9-548A61CD568F}" dt="2025-06-16T14:38:36.584" v="12"/>
        <pc:sldMkLst>
          <pc:docMk/>
          <pc:sldMk cId="14960810" sldId="426"/>
        </pc:sldMkLst>
      </pc:sldChg>
      <pc:sldChg chg="mod modShow">
        <pc:chgData name="MITTON, Alexia (NHS GREATER MANCHESTER ICB - 02H)" userId="S::a.mitton@nhs.net::2ed911b7-7e69-42c6-b9f0-2ad9fd20958e" providerId="AD" clId="Web-{8AF7F586-62A8-FA1B-06D9-548A61CD568F}" dt="2025-06-16T14:39:10.398" v="15"/>
        <pc:sldMkLst>
          <pc:docMk/>
          <pc:sldMk cId="1723001035" sldId="431"/>
        </pc:sldMkLst>
      </pc:sldChg>
      <pc:sldChg chg="modSp">
        <pc:chgData name="MITTON, Alexia (NHS GREATER MANCHESTER ICB - 02H)" userId="S::a.mitton@nhs.net::2ed911b7-7e69-42c6-b9f0-2ad9fd20958e" providerId="AD" clId="Web-{8AF7F586-62A8-FA1B-06D9-548A61CD568F}" dt="2025-06-16T14:41:37.184" v="77" actId="20577"/>
        <pc:sldMkLst>
          <pc:docMk/>
          <pc:sldMk cId="2268149919" sldId="433"/>
        </pc:sldMkLst>
        <pc:spChg chg="mod">
          <ac:chgData name="MITTON, Alexia (NHS GREATER MANCHESTER ICB - 02H)" userId="S::a.mitton@nhs.net::2ed911b7-7e69-42c6-b9f0-2ad9fd20958e" providerId="AD" clId="Web-{8AF7F586-62A8-FA1B-06D9-548A61CD568F}" dt="2025-06-16T14:41:37.184" v="77" actId="20577"/>
          <ac:spMkLst>
            <pc:docMk/>
            <pc:sldMk cId="2268149919" sldId="433"/>
            <ac:spMk id="2" creationId="{65726487-6DBF-74C3-DC75-3D1CC3C0B623}"/>
          </ac:spMkLst>
        </pc:spChg>
      </pc:sldChg>
      <pc:sldChg chg="modSp ord">
        <pc:chgData name="MITTON, Alexia (NHS GREATER MANCHESTER ICB - 02H)" userId="S::a.mitton@nhs.net::2ed911b7-7e69-42c6-b9f0-2ad9fd20958e" providerId="AD" clId="Web-{8AF7F586-62A8-FA1B-06D9-548A61CD568F}" dt="2025-06-16T14:40:55.370" v="36" actId="20577"/>
        <pc:sldMkLst>
          <pc:docMk/>
          <pc:sldMk cId="3074499783" sldId="435"/>
        </pc:sldMkLst>
        <pc:spChg chg="mod">
          <ac:chgData name="MITTON, Alexia (NHS GREATER MANCHESTER ICB - 02H)" userId="S::a.mitton@nhs.net::2ed911b7-7e69-42c6-b9f0-2ad9fd20958e" providerId="AD" clId="Web-{8AF7F586-62A8-FA1B-06D9-548A61CD568F}" dt="2025-06-16T14:40:55.370" v="36" actId="20577"/>
          <ac:spMkLst>
            <pc:docMk/>
            <pc:sldMk cId="3074499783" sldId="435"/>
            <ac:spMk id="2" creationId="{65726487-6DBF-74C3-DC75-3D1CC3C0B623}"/>
          </ac:spMkLst>
        </pc:spChg>
        <pc:spChg chg="mod">
          <ac:chgData name="MITTON, Alexia (NHS GREATER MANCHESTER ICB - 02H)" userId="S::a.mitton@nhs.net::2ed911b7-7e69-42c6-b9f0-2ad9fd20958e" providerId="AD" clId="Web-{8AF7F586-62A8-FA1B-06D9-548A61CD568F}" dt="2025-06-16T14:34:39.358" v="5" actId="20577"/>
          <ac:spMkLst>
            <pc:docMk/>
            <pc:sldMk cId="3074499783" sldId="435"/>
            <ac:spMk id="3" creationId="{6F991DD6-4230-767F-2ADE-2B2D71E32DCA}"/>
          </ac:spMkLst>
        </pc:spChg>
      </pc:sldChg>
      <pc:sldChg chg="modSp">
        <pc:chgData name="MITTON, Alexia (NHS GREATER MANCHESTER ICB - 02H)" userId="S::a.mitton@nhs.net::2ed911b7-7e69-42c6-b9f0-2ad9fd20958e" providerId="AD" clId="Web-{8AF7F586-62A8-FA1B-06D9-548A61CD568F}" dt="2025-06-16T14:40:37.323" v="28" actId="20577"/>
        <pc:sldMkLst>
          <pc:docMk/>
          <pc:sldMk cId="1632394964" sldId="436"/>
        </pc:sldMkLst>
        <pc:spChg chg="mod">
          <ac:chgData name="MITTON, Alexia (NHS GREATER MANCHESTER ICB - 02H)" userId="S::a.mitton@nhs.net::2ed911b7-7e69-42c6-b9f0-2ad9fd20958e" providerId="AD" clId="Web-{8AF7F586-62A8-FA1B-06D9-548A61CD568F}" dt="2025-06-16T14:40:37.323" v="28" actId="20577"/>
          <ac:spMkLst>
            <pc:docMk/>
            <pc:sldMk cId="1632394964" sldId="436"/>
            <ac:spMk id="2" creationId="{65726487-6DBF-74C3-DC75-3D1CC3C0B623}"/>
          </ac:spMkLst>
        </pc:spChg>
      </pc:sldChg>
      <pc:sldChg chg="modSp">
        <pc:chgData name="MITTON, Alexia (NHS GREATER MANCHESTER ICB - 02H)" userId="S::a.mitton@nhs.net::2ed911b7-7e69-42c6-b9f0-2ad9fd20958e" providerId="AD" clId="Web-{8AF7F586-62A8-FA1B-06D9-548A61CD568F}" dt="2025-06-16T14:41:09.199" v="40" actId="20577"/>
        <pc:sldMkLst>
          <pc:docMk/>
          <pc:sldMk cId="3388445236" sldId="437"/>
        </pc:sldMkLst>
        <pc:spChg chg="mod">
          <ac:chgData name="MITTON, Alexia (NHS GREATER MANCHESTER ICB - 02H)" userId="S::a.mitton@nhs.net::2ed911b7-7e69-42c6-b9f0-2ad9fd20958e" providerId="AD" clId="Web-{8AF7F586-62A8-FA1B-06D9-548A61CD568F}" dt="2025-06-16T14:41:09.199" v="40" actId="20577"/>
          <ac:spMkLst>
            <pc:docMk/>
            <pc:sldMk cId="3388445236" sldId="437"/>
            <ac:spMk id="2" creationId="{65726487-6DBF-74C3-DC75-3D1CC3C0B623}"/>
          </ac:spMkLst>
        </pc:spChg>
      </pc:sldChg>
      <pc:sldChg chg="mod modShow">
        <pc:chgData name="MITTON, Alexia (NHS GREATER MANCHESTER ICB - 02H)" userId="S::a.mitton@nhs.net::2ed911b7-7e69-42c6-b9f0-2ad9fd20958e" providerId="AD" clId="Web-{8AF7F586-62A8-FA1B-06D9-548A61CD568F}" dt="2025-06-16T14:38:36.506" v="9"/>
        <pc:sldMkLst>
          <pc:docMk/>
          <pc:sldMk cId="3687875785" sldId="438"/>
        </pc:sldMkLst>
      </pc:sldChg>
      <pc:sldChg chg="modSp mod ord modShow">
        <pc:chgData name="MITTON, Alexia (NHS GREATER MANCHESTER ICB - 02H)" userId="S::a.mitton@nhs.net::2ed911b7-7e69-42c6-b9f0-2ad9fd20958e" providerId="AD" clId="Web-{8AF7F586-62A8-FA1B-06D9-548A61CD568F}" dt="2025-06-16T14:42:32.733" v="85" actId="20577"/>
        <pc:sldMkLst>
          <pc:docMk/>
          <pc:sldMk cId="3689257521" sldId="439"/>
        </pc:sldMkLst>
        <pc:spChg chg="mod">
          <ac:chgData name="MITTON, Alexia (NHS GREATER MANCHESTER ICB - 02H)" userId="S::a.mitton@nhs.net::2ed911b7-7e69-42c6-b9f0-2ad9fd20958e" providerId="AD" clId="Web-{8AF7F586-62A8-FA1B-06D9-548A61CD568F}" dt="2025-06-16T14:42:32.733" v="85" actId="20577"/>
          <ac:spMkLst>
            <pc:docMk/>
            <pc:sldMk cId="3689257521" sldId="439"/>
            <ac:spMk id="5" creationId="{D15C9FD8-B445-6932-0D68-5D72A04F74D7}"/>
          </ac:spMkLst>
        </pc:spChg>
      </pc:sldChg>
      <pc:sldChg chg="modSp mod modShow">
        <pc:chgData name="MITTON, Alexia (NHS GREATER MANCHESTER ICB - 02H)" userId="S::a.mitton@nhs.net::2ed911b7-7e69-42c6-b9f0-2ad9fd20958e" providerId="AD" clId="Web-{8AF7F586-62A8-FA1B-06D9-548A61CD568F}" dt="2025-06-16T14:42:10.388" v="79"/>
        <pc:sldMkLst>
          <pc:docMk/>
          <pc:sldMk cId="3152489104" sldId="440"/>
        </pc:sldMkLst>
        <pc:spChg chg="mod">
          <ac:chgData name="MITTON, Alexia (NHS GREATER MANCHESTER ICB - 02H)" userId="S::a.mitton@nhs.net::2ed911b7-7e69-42c6-b9f0-2ad9fd20958e" providerId="AD" clId="Web-{8AF7F586-62A8-FA1B-06D9-548A61CD568F}" dt="2025-06-16T14:41:47.106" v="78" actId="20577"/>
          <ac:spMkLst>
            <pc:docMk/>
            <pc:sldMk cId="3152489104" sldId="440"/>
            <ac:spMk id="2" creationId="{65726487-6DBF-74C3-DC75-3D1CC3C0B623}"/>
          </ac:spMkLst>
        </pc:spChg>
      </pc:sldChg>
    </pc:docChg>
  </pc:docChgLst>
  <pc:docChgLst>
    <pc:chgData name="WHITEHEAD, Richard (NHS GREATER MANCHESTER ICB - 01G)" userId="S::richardwhitehead@nhs.net::782c16d8-8979-49fa-b634-e3f3f211c806" providerId="AD" clId="Web-{FFE196D7-41EF-436D-8A4E-3B1DC63995F7}"/>
    <pc:docChg chg="modSld">
      <pc:chgData name="WHITEHEAD, Richard (NHS GREATER MANCHESTER ICB - 01G)" userId="S::richardwhitehead@nhs.net::782c16d8-8979-49fa-b634-e3f3f211c806" providerId="AD" clId="Web-{FFE196D7-41EF-436D-8A4E-3B1DC63995F7}" dt="2025-06-17T15:57:35.581" v="3" actId="20577"/>
      <pc:docMkLst>
        <pc:docMk/>
      </pc:docMkLst>
      <pc:sldChg chg="modSp">
        <pc:chgData name="WHITEHEAD, Richard (NHS GREATER MANCHESTER ICB - 01G)" userId="S::richardwhitehead@nhs.net::782c16d8-8979-49fa-b634-e3f3f211c806" providerId="AD" clId="Web-{FFE196D7-41EF-436D-8A4E-3B1DC63995F7}" dt="2025-06-17T15:57:35.581" v="3" actId="20577"/>
        <pc:sldMkLst>
          <pc:docMk/>
          <pc:sldMk cId="3388445236" sldId="437"/>
        </pc:sldMkLst>
        <pc:spChg chg="mod">
          <ac:chgData name="WHITEHEAD, Richard (NHS GREATER MANCHESTER ICB - 01G)" userId="S::richardwhitehead@nhs.net::782c16d8-8979-49fa-b634-e3f3f211c806" providerId="AD" clId="Web-{FFE196D7-41EF-436D-8A4E-3B1DC63995F7}" dt="2025-06-17T15:57:35.581" v="3" actId="20577"/>
          <ac:spMkLst>
            <pc:docMk/>
            <pc:sldMk cId="3388445236" sldId="437"/>
            <ac:spMk id="2" creationId="{65726487-6DBF-74C3-DC75-3D1CC3C0B623}"/>
          </ac:spMkLst>
        </pc:spChg>
      </pc:sldChg>
    </pc:docChg>
  </pc:docChgLst>
  <pc:docChgLst>
    <pc:chgData clId="Web-{9C94FF15-AA67-4FDC-A6E2-C5EB6E6D0482}"/>
    <pc:docChg chg="modSld">
      <pc:chgData name="" userId="" providerId="" clId="Web-{9C94FF15-AA67-4FDC-A6E2-C5EB6E6D0482}" dt="2025-06-16T13:11:54.692" v="0" actId="20577"/>
      <pc:docMkLst>
        <pc:docMk/>
      </pc:docMkLst>
      <pc:sldChg chg="modSp">
        <pc:chgData name="" userId="" providerId="" clId="Web-{9C94FF15-AA67-4FDC-A6E2-C5EB6E6D0482}" dt="2025-06-16T13:11:54.692" v="0" actId="20577"/>
        <pc:sldMkLst>
          <pc:docMk/>
          <pc:sldMk cId="1241890132" sldId="300"/>
        </pc:sldMkLst>
        <pc:spChg chg="mod">
          <ac:chgData name="" userId="" providerId="" clId="Web-{9C94FF15-AA67-4FDC-A6E2-C5EB6E6D0482}" dt="2025-06-16T13:11:54.692" v="0" actId="20577"/>
          <ac:spMkLst>
            <pc:docMk/>
            <pc:sldMk cId="1241890132" sldId="300"/>
            <ac:spMk id="3" creationId="{35FEC33F-C51B-4B23-7037-165EC1D78EBA}"/>
          </ac:spMkLst>
        </pc:spChg>
      </pc:sldChg>
    </pc:docChg>
  </pc:docChgLst>
  <pc:docChgLst>
    <pc:chgData name="WHITEHEAD, Richard (NHS GREATER MANCHESTER ICB - 01G)" userId="S::richardwhitehead@nhs.net::782c16d8-8979-49fa-b634-e3f3f211c806" providerId="AD" clId="Web-{AD5E1E6B-7EBB-4448-ADC5-57750A97F293}"/>
    <pc:docChg chg="modSld">
      <pc:chgData name="WHITEHEAD, Richard (NHS GREATER MANCHESTER ICB - 01G)" userId="S::richardwhitehead@nhs.net::782c16d8-8979-49fa-b634-e3f3f211c806" providerId="AD" clId="Web-{AD5E1E6B-7EBB-4448-ADC5-57750A97F293}" dt="2025-06-16T16:38:29.792" v="1" actId="1076"/>
      <pc:docMkLst>
        <pc:docMk/>
      </pc:docMkLst>
      <pc:sldChg chg="modSp">
        <pc:chgData name="WHITEHEAD, Richard (NHS GREATER MANCHESTER ICB - 01G)" userId="S::richardwhitehead@nhs.net::782c16d8-8979-49fa-b634-e3f3f211c806" providerId="AD" clId="Web-{AD5E1E6B-7EBB-4448-ADC5-57750A97F293}" dt="2025-06-16T16:38:29.792" v="1" actId="1076"/>
        <pc:sldMkLst>
          <pc:docMk/>
          <pc:sldMk cId="3689257521" sldId="439"/>
        </pc:sldMkLst>
        <pc:picChg chg="mod">
          <ac:chgData name="WHITEHEAD, Richard (NHS GREATER MANCHESTER ICB - 01G)" userId="S::richardwhitehead@nhs.net::782c16d8-8979-49fa-b634-e3f3f211c806" providerId="AD" clId="Web-{AD5E1E6B-7EBB-4448-ADC5-57750A97F293}" dt="2025-06-16T16:38:29.792" v="1" actId="1076"/>
          <ac:picMkLst>
            <pc:docMk/>
            <pc:sldMk cId="3689257521" sldId="439"/>
            <ac:picMk id="6" creationId="{C0C1A03D-C7FA-FC9B-46F8-2B2F7B03727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E6CCD366-15CA-44F9-9C63-E017EF3E07D0}" type="datetimeFigureOut">
              <a:rPr lang="en-GB" smtClean="0"/>
              <a:t>17/06/2025</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2B289DC6-1168-4E4D-98AA-AE7BED28899B}" type="slidenum">
              <a:rPr lang="en-GB" smtClean="0"/>
              <a:t>‹#›</a:t>
            </a:fld>
            <a:endParaRPr lang="en-GB"/>
          </a:p>
        </p:txBody>
      </p:sp>
    </p:spTree>
    <p:extLst>
      <p:ext uri="{BB962C8B-B14F-4D97-AF65-F5344CB8AC3E}">
        <p14:creationId xmlns:p14="http://schemas.microsoft.com/office/powerpoint/2010/main" val="3303980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289DC6-1168-4E4D-98AA-AE7BED28899B}" type="slidenum">
              <a:rPr lang="en-GB" smtClean="0"/>
              <a:t>2</a:t>
            </a:fld>
            <a:endParaRPr lang="en-GB"/>
          </a:p>
        </p:txBody>
      </p:sp>
    </p:spTree>
    <p:extLst>
      <p:ext uri="{BB962C8B-B14F-4D97-AF65-F5344CB8AC3E}">
        <p14:creationId xmlns:p14="http://schemas.microsoft.com/office/powerpoint/2010/main" val="2474777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289DC6-1168-4E4D-98AA-AE7BED28899B}" type="slidenum">
              <a:rPr lang="en-GB" smtClean="0"/>
              <a:t>3</a:t>
            </a:fld>
            <a:endParaRPr lang="en-GB"/>
          </a:p>
        </p:txBody>
      </p:sp>
    </p:spTree>
    <p:extLst>
      <p:ext uri="{BB962C8B-B14F-4D97-AF65-F5344CB8AC3E}">
        <p14:creationId xmlns:p14="http://schemas.microsoft.com/office/powerpoint/2010/main" val="2647988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289DC6-1168-4E4D-98AA-AE7BED28899B}" type="slidenum">
              <a:rPr lang="en-GB" smtClean="0"/>
              <a:t>4</a:t>
            </a:fld>
            <a:endParaRPr lang="en-GB"/>
          </a:p>
        </p:txBody>
      </p:sp>
    </p:spTree>
    <p:extLst>
      <p:ext uri="{BB962C8B-B14F-4D97-AF65-F5344CB8AC3E}">
        <p14:creationId xmlns:p14="http://schemas.microsoft.com/office/powerpoint/2010/main" val="3199880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289DC6-1168-4E4D-98AA-AE7BED28899B}" type="slidenum">
              <a:rPr lang="en-GB" smtClean="0"/>
              <a:t>5</a:t>
            </a:fld>
            <a:endParaRPr lang="en-GB"/>
          </a:p>
        </p:txBody>
      </p:sp>
    </p:spTree>
    <p:extLst>
      <p:ext uri="{BB962C8B-B14F-4D97-AF65-F5344CB8AC3E}">
        <p14:creationId xmlns:p14="http://schemas.microsoft.com/office/powerpoint/2010/main" val="146045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600"/>
              </a:spcBef>
              <a:spcAft>
                <a:spcPts val="600"/>
              </a:spcAft>
            </a:pPr>
            <a:r>
              <a:rPr lang="en-GB" sz="1800">
                <a:effectLst/>
                <a:latin typeface="Arial" panose="020B0604020202020204" pitchFamily="34" charset="0"/>
                <a:ea typeface="Arial" panose="020B0604020202020204" pitchFamily="34" charset="0"/>
              </a:rPr>
              <a:t>At the moment, depending on where a person lives in Greater Manchester, they will get offered a different number of cycles – from 1 cycle to 3 cycles.</a:t>
            </a:r>
          </a:p>
          <a:p>
            <a:pPr>
              <a:lnSpc>
                <a:spcPct val="115000"/>
              </a:lnSpc>
              <a:spcBef>
                <a:spcPts val="600"/>
              </a:spcBef>
              <a:spcAft>
                <a:spcPts val="600"/>
              </a:spcAft>
            </a:pPr>
            <a:r>
              <a:rPr lang="en-GB" sz="1800">
                <a:effectLst/>
                <a:latin typeface="Arial" panose="020B0604020202020204" pitchFamily="34" charset="0"/>
                <a:ea typeface="Arial" panose="020B0604020202020204" pitchFamily="34" charset="0"/>
              </a:rPr>
              <a:t>For eligible women aged 39 and under and couples, with a GP in these areas, the NHS will pay for:</a:t>
            </a:r>
          </a:p>
          <a:p>
            <a:pPr marL="342900" lvl="0" indent="-342900">
              <a:lnSpc>
                <a:spcPct val="115000"/>
              </a:lnSpc>
              <a:spcBef>
                <a:spcPts val="600"/>
              </a:spcBef>
              <a:spcAft>
                <a:spcPts val="600"/>
              </a:spcAft>
              <a:buSzPts val="1000"/>
              <a:buFont typeface="Symbol" panose="05050102010706020507" pitchFamily="18" charset="2"/>
              <a:buChar char=""/>
              <a:tabLst>
                <a:tab pos="457200" algn="l"/>
              </a:tabLst>
            </a:pPr>
            <a:r>
              <a:rPr lang="en-GB" sz="1800">
                <a:effectLst/>
                <a:latin typeface="Arial" panose="020B0604020202020204" pitchFamily="34" charset="0"/>
                <a:ea typeface="Arial" panose="020B0604020202020204" pitchFamily="34" charset="0"/>
              </a:rPr>
              <a:t>Bolton, Bury, Rochdale, Manchester, Oldham and Trafford patients can get 1 cycle of IVF and receive a second try for a cancelled or abandoned cycles – we call this 1+.</a:t>
            </a:r>
          </a:p>
          <a:p>
            <a:pPr marL="342900" lvl="0" indent="-342900">
              <a:lnSpc>
                <a:spcPct val="115000"/>
              </a:lnSpc>
              <a:spcBef>
                <a:spcPts val="600"/>
              </a:spcBef>
              <a:spcAft>
                <a:spcPts val="600"/>
              </a:spcAft>
              <a:buSzPts val="1000"/>
              <a:buFont typeface="Symbol" panose="05050102010706020507" pitchFamily="18" charset="2"/>
              <a:buChar char=""/>
              <a:tabLst>
                <a:tab pos="457200" algn="l"/>
              </a:tabLst>
            </a:pPr>
            <a:r>
              <a:rPr lang="en-GB" sz="1800">
                <a:effectLst/>
                <a:latin typeface="Arial" panose="020B0604020202020204" pitchFamily="34" charset="0"/>
                <a:ea typeface="Arial" panose="020B0604020202020204" pitchFamily="34" charset="0"/>
              </a:rPr>
              <a:t>Salford, Stockport and Wigan patients can get 2 IVF cycles (this includes cancelled or abandoned cycles).</a:t>
            </a:r>
          </a:p>
          <a:p>
            <a:pPr marL="342900" lvl="0" indent="-342900">
              <a:lnSpc>
                <a:spcPct val="115000"/>
              </a:lnSpc>
              <a:spcBef>
                <a:spcPts val="600"/>
              </a:spcBef>
              <a:spcAft>
                <a:spcPts val="600"/>
              </a:spcAft>
              <a:buSzPts val="1000"/>
              <a:buFont typeface="Symbol" panose="05050102010706020507" pitchFamily="18" charset="2"/>
              <a:buChar char=""/>
              <a:tabLst>
                <a:tab pos="457200" algn="l"/>
              </a:tabLst>
            </a:pPr>
            <a:r>
              <a:rPr lang="en-GB" sz="1800">
                <a:effectLst/>
                <a:latin typeface="Arial" panose="020B0604020202020204" pitchFamily="34" charset="0"/>
                <a:ea typeface="Arial" panose="020B0604020202020204" pitchFamily="34" charset="0"/>
              </a:rPr>
              <a:t>Tameside patients can get 3 IVF cycles (this includes cancelled or abandoned cycles).</a:t>
            </a:r>
          </a:p>
          <a:p>
            <a:pPr>
              <a:lnSpc>
                <a:spcPct val="115000"/>
              </a:lnSpc>
              <a:spcBef>
                <a:spcPts val="600"/>
              </a:spcBef>
              <a:spcAft>
                <a:spcPts val="600"/>
              </a:spcAft>
            </a:pPr>
            <a:r>
              <a:rPr lang="en-GB" sz="1800">
                <a:effectLst/>
                <a:latin typeface="Arial" panose="020B0604020202020204" pitchFamily="34" charset="0"/>
                <a:ea typeface="Arial" panose="020B0604020202020204" pitchFamily="34" charset="0"/>
              </a:rPr>
              <a:t>Women aged 40-42 are only eligible for 1 cycle regardless of where they live, based on NICE guidance.</a:t>
            </a:r>
          </a:p>
          <a:p>
            <a:endParaRPr lang="en-GB"/>
          </a:p>
        </p:txBody>
      </p:sp>
      <p:sp>
        <p:nvSpPr>
          <p:cNvPr id="4" name="Slide Number Placeholder 3"/>
          <p:cNvSpPr>
            <a:spLocks noGrp="1"/>
          </p:cNvSpPr>
          <p:nvPr>
            <p:ph type="sldNum" sz="quarter" idx="5"/>
          </p:nvPr>
        </p:nvSpPr>
        <p:spPr/>
        <p:txBody>
          <a:bodyPr/>
          <a:lstStyle/>
          <a:p>
            <a:fld id="{2B289DC6-1168-4E4D-98AA-AE7BED28899B}" type="slidenum">
              <a:rPr lang="en-GB" smtClean="0"/>
              <a:t>6</a:t>
            </a:fld>
            <a:endParaRPr lang="en-GB"/>
          </a:p>
        </p:txBody>
      </p:sp>
    </p:spTree>
    <p:extLst>
      <p:ext uri="{BB962C8B-B14F-4D97-AF65-F5344CB8AC3E}">
        <p14:creationId xmlns:p14="http://schemas.microsoft.com/office/powerpoint/2010/main" val="3468136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289DC6-1168-4E4D-98AA-AE7BED28899B}" type="slidenum">
              <a:rPr lang="en-GB" smtClean="0"/>
              <a:t>7</a:t>
            </a:fld>
            <a:endParaRPr lang="en-GB"/>
          </a:p>
        </p:txBody>
      </p:sp>
    </p:spTree>
    <p:extLst>
      <p:ext uri="{BB962C8B-B14F-4D97-AF65-F5344CB8AC3E}">
        <p14:creationId xmlns:p14="http://schemas.microsoft.com/office/powerpoint/2010/main" val="904060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These are the options which have been considered throughout the service change process. Each were placed against a set of criteria, which included affordability, comparable numbers to other ICB's and workforce. </a:t>
            </a:r>
          </a:p>
          <a:p>
            <a:endParaRPr lang="en-GB">
              <a:ea typeface="Calibri"/>
              <a:cs typeface="Calibri"/>
            </a:endParaRPr>
          </a:p>
          <a:p>
            <a:r>
              <a:rPr lang="en-GB">
                <a:ea typeface="Calibri"/>
                <a:cs typeface="Calibri"/>
              </a:rPr>
              <a:t>Following this, our Board decided that we should go to a public consultation with one option... </a:t>
            </a:r>
            <a:r>
              <a:rPr lang="en-GB">
                <a:solidFill>
                  <a:schemeClr val="tx1">
                    <a:lumMod val="49000"/>
                  </a:schemeClr>
                </a:solidFill>
              </a:rPr>
              <a:t>1 complete cycle plus a second attempt if first one is abandoned / cancelled (1+).</a:t>
            </a:r>
            <a:endParaRPr lang="en-GB">
              <a:solidFill>
                <a:schemeClr val="tx1">
                  <a:lumMod val="49000"/>
                </a:schemeClr>
              </a:solidFill>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2B289DC6-1168-4E4D-98AA-AE7BED28899B}" type="slidenum">
              <a:rPr lang="en-GB" smtClean="0"/>
              <a:t>8</a:t>
            </a:fld>
            <a:endParaRPr lang="en-GB"/>
          </a:p>
        </p:txBody>
      </p:sp>
    </p:spTree>
    <p:extLst>
      <p:ext uri="{BB962C8B-B14F-4D97-AF65-F5344CB8AC3E}">
        <p14:creationId xmlns:p14="http://schemas.microsoft.com/office/powerpoint/2010/main" val="2541883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600"/>
              </a:spcBef>
              <a:spcAft>
                <a:spcPts val="600"/>
              </a:spcAft>
            </a:pPr>
            <a:r>
              <a:rPr lang="en-GB" sz="1800">
                <a:effectLst/>
                <a:latin typeface="Arial" panose="020B0604020202020204" pitchFamily="34" charset="0"/>
                <a:ea typeface="Arial" panose="020B0604020202020204" pitchFamily="34" charset="0"/>
              </a:rPr>
              <a:t>This means that for 6 of the localities in Greater Manchester, there would be no difference in the number of cycles that people have access to. This is the option that impacts the least number of people.</a:t>
            </a:r>
          </a:p>
          <a:p>
            <a:pPr>
              <a:lnSpc>
                <a:spcPct val="115000"/>
              </a:lnSpc>
              <a:spcBef>
                <a:spcPts val="600"/>
              </a:spcBef>
              <a:spcAft>
                <a:spcPts val="600"/>
              </a:spcAft>
            </a:pPr>
            <a:r>
              <a:rPr lang="en-GB" sz="1800">
                <a:effectLst/>
                <a:latin typeface="Arial" panose="020B0604020202020204" pitchFamily="34" charset="0"/>
                <a:ea typeface="Arial" panose="020B0604020202020204" pitchFamily="34" charset="0"/>
              </a:rPr>
              <a:t>For people in Salford, Stockport and Wigan, they will go down from the current offer of 2 cycles as standard to 1 cycle, with a second one only available if the first is cancelled or abandoned.</a:t>
            </a:r>
          </a:p>
          <a:p>
            <a:pPr>
              <a:lnSpc>
                <a:spcPct val="115000"/>
              </a:lnSpc>
              <a:spcBef>
                <a:spcPts val="600"/>
              </a:spcBef>
              <a:spcAft>
                <a:spcPts val="600"/>
              </a:spcAft>
            </a:pPr>
            <a:r>
              <a:rPr lang="en-GB" sz="1800">
                <a:effectLst/>
                <a:latin typeface="Arial" panose="020B0604020202020204" pitchFamily="34" charset="0"/>
                <a:ea typeface="Arial" panose="020B0604020202020204" pitchFamily="34" charset="0"/>
              </a:rPr>
              <a:t>For people in Tameside, they will go down from the current offer of 3 cycles, to 1 cycle, with a second one only available if the first is cancelled or abandoned.</a:t>
            </a:r>
          </a:p>
          <a:p>
            <a:endParaRPr lang="en-GB"/>
          </a:p>
        </p:txBody>
      </p:sp>
      <p:sp>
        <p:nvSpPr>
          <p:cNvPr id="4" name="Slide Number Placeholder 3"/>
          <p:cNvSpPr>
            <a:spLocks noGrp="1"/>
          </p:cNvSpPr>
          <p:nvPr>
            <p:ph type="sldNum" sz="quarter" idx="5"/>
          </p:nvPr>
        </p:nvSpPr>
        <p:spPr/>
        <p:txBody>
          <a:bodyPr/>
          <a:lstStyle/>
          <a:p>
            <a:fld id="{2B289DC6-1168-4E4D-98AA-AE7BED28899B}" type="slidenum">
              <a:rPr lang="en-GB" smtClean="0"/>
              <a:t>9</a:t>
            </a:fld>
            <a:endParaRPr lang="en-GB"/>
          </a:p>
        </p:txBody>
      </p:sp>
    </p:spTree>
    <p:extLst>
      <p:ext uri="{BB962C8B-B14F-4D97-AF65-F5344CB8AC3E}">
        <p14:creationId xmlns:p14="http://schemas.microsoft.com/office/powerpoint/2010/main" val="2676722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289DC6-1168-4E4D-98AA-AE7BED28899B}" type="slidenum">
              <a:rPr lang="en-GB" smtClean="0"/>
              <a:t>10</a:t>
            </a:fld>
            <a:endParaRPr lang="en-GB"/>
          </a:p>
        </p:txBody>
      </p:sp>
    </p:spTree>
    <p:extLst>
      <p:ext uri="{BB962C8B-B14F-4D97-AF65-F5344CB8AC3E}">
        <p14:creationId xmlns:p14="http://schemas.microsoft.com/office/powerpoint/2010/main" val="3855493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289DC6-1168-4E4D-98AA-AE7BED28899B}" type="slidenum">
              <a:rPr lang="en-GB" smtClean="0"/>
              <a:t>11</a:t>
            </a:fld>
            <a:endParaRPr lang="en-GB"/>
          </a:p>
        </p:txBody>
      </p:sp>
    </p:spTree>
    <p:extLst>
      <p:ext uri="{BB962C8B-B14F-4D97-AF65-F5344CB8AC3E}">
        <p14:creationId xmlns:p14="http://schemas.microsoft.com/office/powerpoint/2010/main" val="3526588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289DC6-1168-4E4D-98AA-AE7BED28899B}" type="slidenum">
              <a:rPr lang="en-GB" smtClean="0"/>
              <a:t>12</a:t>
            </a:fld>
            <a:endParaRPr lang="en-GB"/>
          </a:p>
        </p:txBody>
      </p:sp>
    </p:spTree>
    <p:extLst>
      <p:ext uri="{BB962C8B-B14F-4D97-AF65-F5344CB8AC3E}">
        <p14:creationId xmlns:p14="http://schemas.microsoft.com/office/powerpoint/2010/main" val="885301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289DC6-1168-4E4D-98AA-AE7BED28899B}" type="slidenum">
              <a:rPr lang="en-GB" smtClean="0"/>
              <a:t>18</a:t>
            </a:fld>
            <a:endParaRPr lang="en-GB"/>
          </a:p>
        </p:txBody>
      </p:sp>
    </p:spTree>
    <p:extLst>
      <p:ext uri="{BB962C8B-B14F-4D97-AF65-F5344CB8AC3E}">
        <p14:creationId xmlns:p14="http://schemas.microsoft.com/office/powerpoint/2010/main" val="2482477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B289DC6-1168-4E4D-98AA-AE7BED28899B}" type="slidenum">
              <a:rPr lang="en-GB" smtClean="0"/>
              <a:t>19</a:t>
            </a:fld>
            <a:endParaRPr lang="en-GB"/>
          </a:p>
        </p:txBody>
      </p:sp>
    </p:spTree>
    <p:extLst>
      <p:ext uri="{BB962C8B-B14F-4D97-AF65-F5344CB8AC3E}">
        <p14:creationId xmlns:p14="http://schemas.microsoft.com/office/powerpoint/2010/main" val="12934350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5852160"/>
            <a:ext cx="3810948" cy="1005840"/>
          </a:xfrm>
          <a:prstGeom prst="rect">
            <a:avLst/>
          </a:prstGeom>
        </p:spPr>
        <p:txBody>
          <a:bodyPr>
            <a:normAutofit/>
          </a:bodyPr>
          <a:lstStyle>
            <a:lvl1pPr marL="0" indent="0" algn="r">
              <a:buNone/>
              <a:defRPr sz="1600" b="0">
                <a:solidFill>
                  <a:srgbClr val="42556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by: John Smith</a:t>
            </a:r>
            <a:br>
              <a:rPr lang="en-US"/>
            </a:br>
            <a:r>
              <a:rPr lang="en-US"/>
              <a:t>Date to go here</a:t>
            </a:r>
          </a:p>
        </p:txBody>
      </p:sp>
      <p:sp>
        <p:nvSpPr>
          <p:cNvPr id="4" name="Title 1">
            <a:extLst>
              <a:ext uri="{FF2B5EF4-FFF2-40B4-BE49-F238E27FC236}">
                <a16:creationId xmlns:a16="http://schemas.microsoft.com/office/drawing/2014/main" id="{0065C174-ED0C-A44F-851C-56713AD9161A}"/>
              </a:ext>
            </a:extLst>
          </p:cNvPr>
          <p:cNvSpPr>
            <a:spLocks noGrp="1"/>
          </p:cNvSpPr>
          <p:nvPr>
            <p:ph type="ctrTitle" hasCustomPrompt="1"/>
          </p:nvPr>
        </p:nvSpPr>
        <p:spPr>
          <a:xfrm>
            <a:off x="714103" y="3030583"/>
            <a:ext cx="10834894"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Presentation title to go in here</a:t>
            </a:r>
          </a:p>
        </p:txBody>
      </p:sp>
    </p:spTree>
    <p:extLst>
      <p:ext uri="{BB962C8B-B14F-4D97-AF65-F5344CB8AC3E}">
        <p14:creationId xmlns:p14="http://schemas.microsoft.com/office/powerpoint/2010/main" val="2929626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5852160"/>
            <a:ext cx="3810948" cy="1005840"/>
          </a:xfrm>
          <a:prstGeom prst="rect">
            <a:avLst/>
          </a:prstGeom>
        </p:spPr>
        <p:txBody>
          <a:bodyPr>
            <a:normAutofit/>
          </a:bodyPr>
          <a:lstStyle>
            <a:lvl1pPr marL="0" indent="0" algn="r">
              <a:buNone/>
              <a:defRPr sz="1600" b="0">
                <a:solidFill>
                  <a:srgbClr val="42556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by: John Smith</a:t>
            </a:r>
            <a:br>
              <a:rPr lang="en-US"/>
            </a:br>
            <a:r>
              <a:rPr lang="en-US"/>
              <a:t>Date to go here</a:t>
            </a:r>
          </a:p>
        </p:txBody>
      </p:sp>
      <p:sp>
        <p:nvSpPr>
          <p:cNvPr id="4" name="Title 1">
            <a:extLst>
              <a:ext uri="{FF2B5EF4-FFF2-40B4-BE49-F238E27FC236}">
                <a16:creationId xmlns:a16="http://schemas.microsoft.com/office/drawing/2014/main" id="{B371A67D-2259-1846-813E-539677523EBC}"/>
              </a:ext>
            </a:extLst>
          </p:cNvPr>
          <p:cNvSpPr>
            <a:spLocks noGrp="1"/>
          </p:cNvSpPr>
          <p:nvPr>
            <p:ph type="ctrTitle" hasCustomPrompt="1"/>
          </p:nvPr>
        </p:nvSpPr>
        <p:spPr>
          <a:xfrm>
            <a:off x="714103" y="3030583"/>
            <a:ext cx="10834894"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Presentation title to go in here</a:t>
            </a:r>
          </a:p>
        </p:txBody>
      </p:sp>
    </p:spTree>
    <p:extLst>
      <p:ext uri="{BB962C8B-B14F-4D97-AF65-F5344CB8AC3E}">
        <p14:creationId xmlns:p14="http://schemas.microsoft.com/office/powerpoint/2010/main" val="3975625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Yello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62A52-C601-6F41-B2A8-EE00512CCDE5}"/>
              </a:ext>
            </a:extLst>
          </p:cNvPr>
          <p:cNvSpPr>
            <a:spLocks noGrp="1"/>
          </p:cNvSpPr>
          <p:nvPr>
            <p:ph type="ctrTitle" hasCustomPrompt="1"/>
          </p:nvPr>
        </p:nvSpPr>
        <p:spPr>
          <a:xfrm>
            <a:off x="714103" y="3030583"/>
            <a:ext cx="10834894"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Presentation title to go in here</a:t>
            </a:r>
          </a:p>
        </p:txBody>
      </p:sp>
      <p:sp>
        <p:nvSpPr>
          <p:cNvPr id="3" name="Subtitle 2">
            <a:extLst>
              <a:ext uri="{FF2B5EF4-FFF2-40B4-BE49-F238E27FC236}">
                <a16:creationId xmlns:a16="http://schemas.microsoft.com/office/drawing/2014/main" id="{42C50080-2430-D040-AA97-5F3B18420EE6}"/>
              </a:ext>
            </a:extLst>
          </p:cNvPr>
          <p:cNvSpPr>
            <a:spLocks noGrp="1"/>
          </p:cNvSpPr>
          <p:nvPr>
            <p:ph type="subTitle" idx="1" hasCustomPrompt="1"/>
          </p:nvPr>
        </p:nvSpPr>
        <p:spPr>
          <a:xfrm>
            <a:off x="7837713" y="5852160"/>
            <a:ext cx="3810948" cy="1005840"/>
          </a:xfrm>
          <a:prstGeom prst="rect">
            <a:avLst/>
          </a:prstGeom>
        </p:spPr>
        <p:txBody>
          <a:bodyPr>
            <a:normAutofit/>
          </a:bodyPr>
          <a:lstStyle>
            <a:lvl1pPr marL="0" indent="0" algn="r">
              <a:buNone/>
              <a:defRPr sz="1600" b="0">
                <a:solidFill>
                  <a:srgbClr val="425563"/>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by: John Smith</a:t>
            </a:r>
            <a:br>
              <a:rPr lang="en-US"/>
            </a:br>
            <a:r>
              <a:rPr lang="en-US"/>
              <a:t>Date to go here</a:t>
            </a:r>
          </a:p>
        </p:txBody>
      </p:sp>
    </p:spTree>
    <p:extLst>
      <p:ext uri="{BB962C8B-B14F-4D97-AF65-F5344CB8AC3E}">
        <p14:creationId xmlns:p14="http://schemas.microsoft.com/office/powerpoint/2010/main" val="2981123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D0899E-2565-5D40-81E1-713D695A7674}"/>
              </a:ext>
            </a:extLst>
          </p:cNvPr>
          <p:cNvSpPr>
            <a:spLocks noGrp="1"/>
          </p:cNvSpPr>
          <p:nvPr>
            <p:ph idx="1"/>
          </p:nvPr>
        </p:nvSpPr>
        <p:spPr>
          <a:xfrm>
            <a:off x="563671" y="1825625"/>
            <a:ext cx="10790129"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p:txBody>
      </p:sp>
      <p:sp>
        <p:nvSpPr>
          <p:cNvPr id="8" name="Title 1">
            <a:extLst>
              <a:ext uri="{FF2B5EF4-FFF2-40B4-BE49-F238E27FC236}">
                <a16:creationId xmlns:a16="http://schemas.microsoft.com/office/drawing/2014/main" id="{CE9EBC20-7028-D246-A62A-FDECB0D150FD}"/>
              </a:ext>
            </a:extLst>
          </p:cNvPr>
          <p:cNvSpPr>
            <a:spLocks noGrp="1"/>
          </p:cNvSpPr>
          <p:nvPr>
            <p:ph type="title"/>
          </p:nvPr>
        </p:nvSpPr>
        <p:spPr>
          <a:xfrm>
            <a:off x="563671" y="852055"/>
            <a:ext cx="8636085" cy="519545"/>
          </a:xfrm>
          <a:prstGeom prst="rect">
            <a:avLst/>
          </a:prstGeom>
        </p:spPr>
        <p:txBody>
          <a:bodyPr>
            <a:normAutofit/>
          </a:bodyPr>
          <a:lstStyle>
            <a:lvl1pPr>
              <a:defRPr sz="2800">
                <a:solidFill>
                  <a:srgbClr val="3E5F73"/>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876889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82E70BC-344F-4941-8C7C-E440EC3E4260}"/>
              </a:ext>
            </a:extLst>
          </p:cNvPr>
          <p:cNvSpPr>
            <a:spLocks noGrp="1"/>
          </p:cNvSpPr>
          <p:nvPr>
            <p:ph idx="1"/>
          </p:nvPr>
        </p:nvSpPr>
        <p:spPr>
          <a:xfrm>
            <a:off x="563671" y="1825625"/>
            <a:ext cx="10790129"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p:txBody>
      </p:sp>
      <p:sp>
        <p:nvSpPr>
          <p:cNvPr id="6" name="Title 1">
            <a:extLst>
              <a:ext uri="{FF2B5EF4-FFF2-40B4-BE49-F238E27FC236}">
                <a16:creationId xmlns:a16="http://schemas.microsoft.com/office/drawing/2014/main" id="{B5F3EBB5-73D6-CC4A-9F1D-89DCC2F61552}"/>
              </a:ext>
            </a:extLst>
          </p:cNvPr>
          <p:cNvSpPr>
            <a:spLocks noGrp="1"/>
          </p:cNvSpPr>
          <p:nvPr>
            <p:ph type="title"/>
          </p:nvPr>
        </p:nvSpPr>
        <p:spPr>
          <a:xfrm>
            <a:off x="563671" y="852055"/>
            <a:ext cx="8636085" cy="519545"/>
          </a:xfrm>
          <a:prstGeom prst="rect">
            <a:avLst/>
          </a:prstGeom>
        </p:spPr>
        <p:txBody>
          <a:bodyPr>
            <a:normAutofit/>
          </a:bodyPr>
          <a:lstStyle>
            <a:lvl1pPr>
              <a:defRPr sz="2800">
                <a:solidFill>
                  <a:srgbClr val="3E5F73"/>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027062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82E70BC-344F-4941-8C7C-E440EC3E4260}"/>
              </a:ext>
            </a:extLst>
          </p:cNvPr>
          <p:cNvSpPr>
            <a:spLocks noGrp="1"/>
          </p:cNvSpPr>
          <p:nvPr>
            <p:ph idx="1"/>
          </p:nvPr>
        </p:nvSpPr>
        <p:spPr>
          <a:xfrm>
            <a:off x="563671" y="1825625"/>
            <a:ext cx="10790129" cy="4351338"/>
          </a:xfrm>
          <a:prstGeom prst="rect">
            <a:avLst/>
          </a:prstGeom>
        </p:spPr>
        <p:txBody>
          <a:bodyPr/>
          <a:lstStyle>
            <a:lvl1pPr>
              <a:defRPr sz="2400">
                <a:solidFill>
                  <a:srgbClr val="425563"/>
                </a:solidFill>
                <a:latin typeface="Arial" panose="020B0604020202020204" pitchFamily="34" charset="0"/>
                <a:cs typeface="Arial" panose="020B0604020202020204" pitchFamily="34" charset="0"/>
              </a:defRPr>
            </a:lvl1pPr>
            <a:lvl2pPr>
              <a:defRPr sz="2000">
                <a:solidFill>
                  <a:srgbClr val="425563"/>
                </a:solidFill>
                <a:latin typeface="Arial" panose="020B0604020202020204" pitchFamily="34" charset="0"/>
                <a:cs typeface="Arial" panose="020B0604020202020204" pitchFamily="34" charset="0"/>
              </a:defRPr>
            </a:lvl2pPr>
            <a:lvl3pPr>
              <a:defRPr sz="1600">
                <a:solidFill>
                  <a:srgbClr val="425563"/>
                </a:solidFill>
                <a:latin typeface="Arial" panose="020B0604020202020204" pitchFamily="34" charset="0"/>
                <a:cs typeface="Arial" panose="020B0604020202020204" pitchFamily="34" charset="0"/>
              </a:defRPr>
            </a:lvl3pPr>
            <a:lvl4pPr>
              <a:defRPr>
                <a:solidFill>
                  <a:srgbClr val="3E5F73"/>
                </a:solidFill>
                <a:latin typeface="Arial" panose="020B0604020202020204" pitchFamily="34" charset="0"/>
                <a:cs typeface="Arial" panose="020B0604020202020204" pitchFamily="34" charset="0"/>
              </a:defRPr>
            </a:lvl4pPr>
            <a:lvl5pPr>
              <a:defRPr>
                <a:solidFill>
                  <a:srgbClr val="3E5F73"/>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p:txBody>
      </p:sp>
      <p:sp>
        <p:nvSpPr>
          <p:cNvPr id="6" name="Title 1">
            <a:extLst>
              <a:ext uri="{FF2B5EF4-FFF2-40B4-BE49-F238E27FC236}">
                <a16:creationId xmlns:a16="http://schemas.microsoft.com/office/drawing/2014/main" id="{B5F3EBB5-73D6-CC4A-9F1D-89DCC2F61552}"/>
              </a:ext>
            </a:extLst>
          </p:cNvPr>
          <p:cNvSpPr>
            <a:spLocks noGrp="1"/>
          </p:cNvSpPr>
          <p:nvPr>
            <p:ph type="title"/>
          </p:nvPr>
        </p:nvSpPr>
        <p:spPr>
          <a:xfrm>
            <a:off x="563671" y="852055"/>
            <a:ext cx="8636085" cy="519545"/>
          </a:xfrm>
          <a:prstGeom prst="rect">
            <a:avLst/>
          </a:prstGeom>
        </p:spPr>
        <p:txBody>
          <a:bodyPr>
            <a:normAutofit/>
          </a:bodyPr>
          <a:lstStyle>
            <a:lvl1pPr>
              <a:defRPr sz="2800">
                <a:solidFill>
                  <a:srgbClr val="3E5F73"/>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8268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Dark Gr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F16397-FE65-A44E-8565-615E9F88D85D}"/>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Divider title to go in here</a:t>
            </a:r>
          </a:p>
        </p:txBody>
      </p:sp>
    </p:spTree>
    <p:extLst>
      <p:ext uri="{BB962C8B-B14F-4D97-AF65-F5344CB8AC3E}">
        <p14:creationId xmlns:p14="http://schemas.microsoft.com/office/powerpoint/2010/main" val="731432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Pi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F16397-FE65-A44E-8565-615E9F88D85D}"/>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Divider title to go in here</a:t>
            </a:r>
          </a:p>
        </p:txBody>
      </p:sp>
    </p:spTree>
    <p:extLst>
      <p:ext uri="{BB962C8B-B14F-4D97-AF65-F5344CB8AC3E}">
        <p14:creationId xmlns:p14="http://schemas.microsoft.com/office/powerpoint/2010/main" val="1590870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Slide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F16397-FE65-A44E-8565-615E9F88D85D}"/>
              </a:ext>
            </a:extLst>
          </p:cNvPr>
          <p:cNvSpPr>
            <a:spLocks noGrp="1"/>
          </p:cNvSpPr>
          <p:nvPr>
            <p:ph type="ctrTitle" hasCustomPrompt="1"/>
          </p:nvPr>
        </p:nvSpPr>
        <p:spPr>
          <a:xfrm>
            <a:off x="714103" y="3030583"/>
            <a:ext cx="6718663" cy="1250086"/>
          </a:xfrm>
          <a:prstGeom prst="rect">
            <a:avLst/>
          </a:prstGeom>
        </p:spPr>
        <p:txBody>
          <a:bodyPr anchor="b">
            <a:normAutofit/>
          </a:bodyPr>
          <a:lstStyle>
            <a:lvl1pPr algn="l">
              <a:defRPr sz="3600">
                <a:solidFill>
                  <a:schemeClr val="bg1"/>
                </a:solidFill>
                <a:latin typeface="Arial" panose="020B0604020202020204" pitchFamily="34" charset="0"/>
                <a:cs typeface="Arial" panose="020B0604020202020204" pitchFamily="34" charset="0"/>
              </a:defRPr>
            </a:lvl1pPr>
          </a:lstStyle>
          <a:p>
            <a:r>
              <a:rPr lang="en-US"/>
              <a:t>Divider title to go in here</a:t>
            </a:r>
          </a:p>
        </p:txBody>
      </p:sp>
    </p:spTree>
    <p:extLst>
      <p:ext uri="{BB962C8B-B14F-4D97-AF65-F5344CB8AC3E}">
        <p14:creationId xmlns:p14="http://schemas.microsoft.com/office/powerpoint/2010/main" val="2075774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794685-80D9-104C-92DF-B63BEEE67D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26042C-D9C3-5547-8E47-40E67A60A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924297-1E82-8F4F-8FDE-BFF14D3719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C53328-5BDC-4B45-922D-F419FB3173BD}" type="datetimeFigureOut">
              <a:rPr lang="en-US" smtClean="0"/>
              <a:t>6/17/2025</a:t>
            </a:fld>
            <a:endParaRPr lang="en-US"/>
          </a:p>
        </p:txBody>
      </p:sp>
      <p:sp>
        <p:nvSpPr>
          <p:cNvPr id="5" name="Footer Placeholder 4">
            <a:extLst>
              <a:ext uri="{FF2B5EF4-FFF2-40B4-BE49-F238E27FC236}">
                <a16:creationId xmlns:a16="http://schemas.microsoft.com/office/drawing/2014/main" id="{9C56F036-2DCC-1844-8B2A-8E6E3231D0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6AABC7-103C-874D-83B4-50E54E9C4E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57E47A-58EC-FE48-854E-8DD443F37A4C}" type="slidenum">
              <a:rPr lang="en-US" smtClean="0"/>
              <a:t>‹#›</a:t>
            </a:fld>
            <a:endParaRPr lang="en-US"/>
          </a:p>
        </p:txBody>
      </p:sp>
    </p:spTree>
    <p:extLst>
      <p:ext uri="{BB962C8B-B14F-4D97-AF65-F5344CB8AC3E}">
        <p14:creationId xmlns:p14="http://schemas.microsoft.com/office/powerpoint/2010/main" val="14631537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3" Type="http://schemas.openxmlformats.org/officeDocument/2006/relationships/image" Target="../media/image24.svg"/><Relationship Id="rId7" Type="http://schemas.openxmlformats.org/officeDocument/2006/relationships/image" Target="../media/image28.svg"/><Relationship Id="rId12" Type="http://schemas.openxmlformats.org/officeDocument/2006/relationships/image" Target="../media/image33.png"/><Relationship Id="rId17" Type="http://schemas.openxmlformats.org/officeDocument/2006/relationships/image" Target="../media/image38.svg"/><Relationship Id="rId2" Type="http://schemas.openxmlformats.org/officeDocument/2006/relationships/image" Target="../media/image23.png"/><Relationship Id="rId16"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svg"/><Relationship Id="rId14"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mailto:gmhscp.engagement@nhs.net" TargetMode="External"/><Relationship Id="rId2" Type="http://schemas.openxmlformats.org/officeDocument/2006/relationships/hyperlink" Target="https://getinvolved.gmintegratedcare.org.uk/en-GB/projects/ivf-consultation/surveys/" TargetMode="External"/><Relationship Id="rId1" Type="http://schemas.openxmlformats.org/officeDocument/2006/relationships/slideLayout" Target="../slideLayouts/slideLayout5.xml"/><Relationship Id="rId5" Type="http://schemas.openxmlformats.org/officeDocument/2006/relationships/image" Target="../media/image41.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1AA28A6-1A55-9991-154E-C69705912D38}"/>
              </a:ext>
            </a:extLst>
          </p:cNvPr>
          <p:cNvSpPr>
            <a:spLocks noGrp="1"/>
          </p:cNvSpPr>
          <p:nvPr>
            <p:ph type="subTitle" idx="1"/>
          </p:nvPr>
        </p:nvSpPr>
        <p:spPr>
          <a:xfrm>
            <a:off x="7589520" y="5687060"/>
            <a:ext cx="4602480" cy="1005840"/>
          </a:xfrm>
        </p:spPr>
        <p:txBody>
          <a:bodyPr>
            <a:normAutofit/>
          </a:bodyPr>
          <a:lstStyle/>
          <a:p>
            <a:pPr>
              <a:lnSpc>
                <a:spcPct val="100000"/>
              </a:lnSpc>
              <a:spcBef>
                <a:spcPts val="300"/>
              </a:spcBef>
            </a:pPr>
            <a:r>
              <a:rPr lang="en-GB" b="1" dirty="0">
                <a:solidFill>
                  <a:schemeClr val="tx1"/>
                </a:solidFill>
              </a:rPr>
              <a:t>Presented by: </a:t>
            </a:r>
            <a:r>
              <a:rPr lang="en-GB" dirty="0" err="1">
                <a:solidFill>
                  <a:schemeClr val="tx1"/>
                </a:solidFill>
              </a:rPr>
              <a:t>Firstname</a:t>
            </a:r>
            <a:r>
              <a:rPr lang="en-GB" dirty="0">
                <a:solidFill>
                  <a:schemeClr val="tx1"/>
                </a:solidFill>
              </a:rPr>
              <a:t> Surname</a:t>
            </a:r>
            <a:br>
              <a:rPr lang="en-GB" dirty="0">
                <a:solidFill>
                  <a:schemeClr val="tx1"/>
                </a:solidFill>
              </a:rPr>
            </a:br>
            <a:r>
              <a:rPr lang="en-GB" b="1" dirty="0">
                <a:solidFill>
                  <a:schemeClr val="tx1"/>
                </a:solidFill>
              </a:rPr>
              <a:t>Date: </a:t>
            </a:r>
            <a:r>
              <a:rPr lang="en-GB" dirty="0">
                <a:solidFill>
                  <a:schemeClr val="tx1"/>
                </a:solidFill>
              </a:rPr>
              <a:t>XX XXXX 2025</a:t>
            </a:r>
          </a:p>
        </p:txBody>
      </p:sp>
      <p:sp>
        <p:nvSpPr>
          <p:cNvPr id="3" name="Title 2">
            <a:extLst>
              <a:ext uri="{FF2B5EF4-FFF2-40B4-BE49-F238E27FC236}">
                <a16:creationId xmlns:a16="http://schemas.microsoft.com/office/drawing/2014/main" id="{35FEC33F-C51B-4B23-7037-165EC1D78EBA}"/>
              </a:ext>
            </a:extLst>
          </p:cNvPr>
          <p:cNvSpPr>
            <a:spLocks noGrp="1"/>
          </p:cNvSpPr>
          <p:nvPr>
            <p:ph type="ctrTitle"/>
          </p:nvPr>
        </p:nvSpPr>
        <p:spPr>
          <a:xfrm>
            <a:off x="678553" y="2624684"/>
            <a:ext cx="10834894" cy="1250086"/>
          </a:xfrm>
        </p:spPr>
        <p:txBody>
          <a:bodyPr/>
          <a:lstStyle/>
          <a:p>
            <a:r>
              <a:rPr lang="en-GB" sz="4800" b="1" dirty="0">
                <a:latin typeface="Arial"/>
                <a:cs typeface="Arial"/>
              </a:rPr>
              <a:t>IVF Cycles Consultation </a:t>
            </a:r>
            <a:br>
              <a:rPr lang="en-GB" dirty="0">
                <a:latin typeface="Arial"/>
                <a:cs typeface="Arial"/>
              </a:rPr>
            </a:br>
            <a:r>
              <a:rPr lang="en-GB" dirty="0">
                <a:latin typeface="Arial"/>
                <a:cs typeface="Arial"/>
              </a:rPr>
              <a:t>18</a:t>
            </a:r>
            <a:r>
              <a:rPr lang="en-GB" baseline="30000" dirty="0">
                <a:latin typeface="Arial"/>
                <a:cs typeface="Arial"/>
              </a:rPr>
              <a:t>th</a:t>
            </a:r>
            <a:r>
              <a:rPr lang="en-GB" dirty="0">
                <a:latin typeface="Arial"/>
                <a:cs typeface="Arial"/>
              </a:rPr>
              <a:t> June – 29</a:t>
            </a:r>
            <a:r>
              <a:rPr lang="en-GB" baseline="30000" dirty="0">
                <a:latin typeface="Arial"/>
                <a:cs typeface="Arial"/>
              </a:rPr>
              <a:t>th</a:t>
            </a:r>
            <a:r>
              <a:rPr lang="en-GB" dirty="0">
                <a:latin typeface="Arial"/>
                <a:cs typeface="Arial"/>
              </a:rPr>
              <a:t> July 2025 </a:t>
            </a:r>
          </a:p>
        </p:txBody>
      </p:sp>
    </p:spTree>
    <p:extLst>
      <p:ext uri="{BB962C8B-B14F-4D97-AF65-F5344CB8AC3E}">
        <p14:creationId xmlns:p14="http://schemas.microsoft.com/office/powerpoint/2010/main" val="1241890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726487-6DBF-74C3-DC75-3D1CC3C0B623}"/>
              </a:ext>
            </a:extLst>
          </p:cNvPr>
          <p:cNvSpPr>
            <a:spLocks noGrp="1"/>
          </p:cNvSpPr>
          <p:nvPr>
            <p:ph idx="1"/>
          </p:nvPr>
        </p:nvSpPr>
        <p:spPr>
          <a:xfrm>
            <a:off x="538739" y="1736923"/>
            <a:ext cx="5263348" cy="4656171"/>
          </a:xfrm>
        </p:spPr>
        <p:txBody>
          <a:bodyPr>
            <a:normAutofit fontScale="92500" lnSpcReduction="10000"/>
          </a:bodyPr>
          <a:lstStyle/>
          <a:p>
            <a:pPr>
              <a:lnSpc>
                <a:spcPct val="100000"/>
              </a:lnSpc>
              <a:spcBef>
                <a:spcPts val="0"/>
              </a:spcBef>
            </a:pPr>
            <a:r>
              <a:rPr lang="en-GB" dirty="0">
                <a:effectLst/>
                <a:latin typeface="Arial" panose="020B0604020202020204" pitchFamily="34" charset="0"/>
                <a:ea typeface="Arial" panose="020B0604020202020204" pitchFamily="34" charset="0"/>
              </a:rPr>
              <a:t>NHS Greater Manchester (GM) is one of 42 Integrated Care Boards (ICBs) in England. ICBs are NHS organisations responsible for planning and commissioning health services for the local population.</a:t>
            </a:r>
          </a:p>
          <a:p>
            <a:pPr marL="0" indent="0">
              <a:lnSpc>
                <a:spcPct val="100000"/>
              </a:lnSpc>
              <a:spcBef>
                <a:spcPts val="0"/>
              </a:spcBef>
              <a:buNone/>
            </a:pPr>
            <a:r>
              <a:rPr lang="en-GB" dirty="0">
                <a:effectLst/>
                <a:latin typeface="Arial" panose="020B0604020202020204" pitchFamily="34" charset="0"/>
                <a:ea typeface="Arial" panose="020B0604020202020204" pitchFamily="34" charset="0"/>
              </a:rPr>
              <a:t> </a:t>
            </a:r>
          </a:p>
          <a:p>
            <a:pPr>
              <a:lnSpc>
                <a:spcPct val="100000"/>
              </a:lnSpc>
              <a:spcBef>
                <a:spcPts val="0"/>
              </a:spcBef>
            </a:pPr>
            <a:r>
              <a:rPr lang="en-GB" dirty="0">
                <a:effectLst/>
                <a:latin typeface="Arial" panose="020B0604020202020204" pitchFamily="34" charset="0"/>
                <a:ea typeface="Arial" panose="020B0604020202020204" pitchFamily="34" charset="0"/>
              </a:rPr>
              <a:t>This means that we have the job of deciding what health services are needed for people who live in Greater Manchester, funding health services that meet those needs, and monitoring the quality of the services that are delivered.</a:t>
            </a:r>
          </a:p>
          <a:p>
            <a:pPr marL="0" indent="0">
              <a:lnSpc>
                <a:spcPct val="100000"/>
              </a:lnSpc>
              <a:spcBef>
                <a:spcPts val="0"/>
              </a:spcBef>
              <a:buNone/>
            </a:pPr>
            <a:endParaRPr lang="en-GB" dirty="0">
              <a:effectLst/>
              <a:latin typeface="Arial" panose="020B0604020202020204" pitchFamily="34" charset="0"/>
              <a:ea typeface="Arial" panose="020B0604020202020204" pitchFamily="34" charset="0"/>
            </a:endParaRPr>
          </a:p>
          <a:p>
            <a:pPr>
              <a:buFont typeface="Arial" panose="020B0604020202020204" pitchFamily="34" charset="0"/>
              <a:buChar char="•"/>
            </a:pPr>
            <a:endParaRPr lang="en-GB" dirty="0"/>
          </a:p>
        </p:txBody>
      </p:sp>
      <p:sp>
        <p:nvSpPr>
          <p:cNvPr id="3" name="Title 2">
            <a:extLst>
              <a:ext uri="{FF2B5EF4-FFF2-40B4-BE49-F238E27FC236}">
                <a16:creationId xmlns:a16="http://schemas.microsoft.com/office/drawing/2014/main" id="{6F991DD6-4230-767F-2ADE-2B2D71E32DCA}"/>
              </a:ext>
            </a:extLst>
          </p:cNvPr>
          <p:cNvSpPr>
            <a:spLocks noGrp="1"/>
          </p:cNvSpPr>
          <p:nvPr>
            <p:ph type="title"/>
          </p:nvPr>
        </p:nvSpPr>
        <p:spPr>
          <a:xfrm>
            <a:off x="312211" y="554875"/>
            <a:ext cx="8636085" cy="715488"/>
          </a:xfrm>
        </p:spPr>
        <p:txBody>
          <a:bodyPr>
            <a:normAutofit/>
          </a:bodyPr>
          <a:lstStyle/>
          <a:p>
            <a:r>
              <a:rPr lang="en-GB" sz="3600" b="1" dirty="0"/>
              <a:t>Who are we?</a:t>
            </a:r>
          </a:p>
        </p:txBody>
      </p:sp>
      <p:pic>
        <p:nvPicPr>
          <p:cNvPr id="4" name="Picture 3">
            <a:extLst>
              <a:ext uri="{FF2B5EF4-FFF2-40B4-BE49-F238E27FC236}">
                <a16:creationId xmlns:a16="http://schemas.microsoft.com/office/drawing/2014/main" id="{EA703A84-308B-782A-2F4A-9A94863878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2087" y="2134984"/>
            <a:ext cx="5931245" cy="3155473"/>
          </a:xfrm>
          <a:prstGeom prst="rect">
            <a:avLst/>
          </a:prstGeom>
        </p:spPr>
      </p:pic>
    </p:spTree>
    <p:extLst>
      <p:ext uri="{BB962C8B-B14F-4D97-AF65-F5344CB8AC3E}">
        <p14:creationId xmlns:p14="http://schemas.microsoft.com/office/powerpoint/2010/main" val="1154849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1FA6B6-A64D-36EB-DE12-0D148A56B5FD}"/>
              </a:ext>
            </a:extLst>
          </p:cNvPr>
          <p:cNvSpPr>
            <a:spLocks noGrp="1"/>
          </p:cNvSpPr>
          <p:nvPr>
            <p:ph type="ctrTitle"/>
          </p:nvPr>
        </p:nvSpPr>
        <p:spPr>
          <a:xfrm>
            <a:off x="796653" y="3070454"/>
            <a:ext cx="11223897" cy="1250086"/>
          </a:xfrm>
        </p:spPr>
        <p:txBody>
          <a:bodyPr>
            <a:normAutofit/>
          </a:bodyPr>
          <a:lstStyle/>
          <a:p>
            <a:r>
              <a:rPr lang="en-GB" dirty="0"/>
              <a:t>What is IVF and why are we changing it?</a:t>
            </a:r>
          </a:p>
        </p:txBody>
      </p:sp>
    </p:spTree>
    <p:extLst>
      <p:ext uri="{BB962C8B-B14F-4D97-AF65-F5344CB8AC3E}">
        <p14:creationId xmlns:p14="http://schemas.microsoft.com/office/powerpoint/2010/main" val="3604543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726487-6DBF-74C3-DC75-3D1CC3C0B623}"/>
              </a:ext>
            </a:extLst>
          </p:cNvPr>
          <p:cNvSpPr>
            <a:spLocks noGrp="1"/>
          </p:cNvSpPr>
          <p:nvPr>
            <p:ph idx="1"/>
          </p:nvPr>
        </p:nvSpPr>
        <p:spPr/>
        <p:txBody>
          <a:bodyPr vert="horz" lIns="91440" tIns="45720" rIns="91440" bIns="45720" rtlCol="0" anchor="t">
            <a:normAutofit/>
          </a:bodyPr>
          <a:lstStyle/>
          <a:p>
            <a:pPr>
              <a:lnSpc>
                <a:spcPct val="100000"/>
              </a:lnSpc>
              <a:spcBef>
                <a:spcPts val="0"/>
              </a:spcBef>
              <a:spcAft>
                <a:spcPts val="800"/>
              </a:spcAft>
            </a:pPr>
            <a:r>
              <a:rPr lang="en-GB" dirty="0">
                <a:effectLst/>
                <a:latin typeface="Arial"/>
                <a:ea typeface="Arial" panose="020B0604020202020204" pitchFamily="34" charset="0"/>
                <a:cs typeface="Arial"/>
              </a:rPr>
              <a:t>IVF</a:t>
            </a:r>
            <a:r>
              <a:rPr lang="en-GB" dirty="0">
                <a:latin typeface="Arial"/>
                <a:ea typeface="Arial" panose="020B0604020202020204" pitchFamily="34" charset="0"/>
                <a:cs typeface="Arial"/>
              </a:rPr>
              <a:t> (</a:t>
            </a:r>
            <a:r>
              <a:rPr lang="en-GB" dirty="0">
                <a:effectLst/>
                <a:latin typeface="Arial"/>
                <a:ea typeface="Arial" panose="020B0604020202020204" pitchFamily="34" charset="0"/>
                <a:cs typeface="Arial"/>
              </a:rPr>
              <a:t>In vitro fertilisation) is one of several techniques available to help people with fertility problems have a baby. </a:t>
            </a:r>
            <a:endParaRPr lang="en-GB" dirty="0">
              <a:effectLst/>
              <a:ea typeface="Arial" panose="020B0604020202020204" pitchFamily="34" charset="0"/>
              <a:cs typeface="Arial"/>
            </a:endParaRPr>
          </a:p>
          <a:p>
            <a:pPr>
              <a:lnSpc>
                <a:spcPct val="100000"/>
              </a:lnSpc>
              <a:spcBef>
                <a:spcPts val="0"/>
              </a:spcBef>
              <a:spcAft>
                <a:spcPts val="800"/>
              </a:spcAft>
            </a:pPr>
            <a:r>
              <a:rPr lang="en-GB" dirty="0">
                <a:effectLst/>
                <a:latin typeface="Arial"/>
                <a:ea typeface="Arial" panose="020B0604020202020204" pitchFamily="34" charset="0"/>
                <a:cs typeface="Arial"/>
              </a:rPr>
              <a:t>People who need IVF can get a number of tries on the NHS if they meet the criteria. Each try is known as a cycle. </a:t>
            </a:r>
            <a:endParaRPr lang="en-GB" dirty="0">
              <a:effectLst/>
              <a:ea typeface="Arial" panose="020B0604020202020204" pitchFamily="34" charset="0"/>
              <a:cs typeface="Arial"/>
            </a:endParaRPr>
          </a:p>
          <a:p>
            <a:pPr>
              <a:lnSpc>
                <a:spcPct val="100000"/>
              </a:lnSpc>
              <a:spcBef>
                <a:spcPts val="0"/>
              </a:spcBef>
              <a:spcAft>
                <a:spcPts val="800"/>
              </a:spcAft>
            </a:pPr>
            <a:r>
              <a:rPr lang="en-GB" dirty="0">
                <a:effectLst/>
                <a:latin typeface="Arial"/>
                <a:ea typeface="Arial" panose="020B0604020202020204" pitchFamily="34" charset="0"/>
                <a:cs typeface="Arial"/>
              </a:rPr>
              <a:t>A full cycle </a:t>
            </a:r>
            <a:r>
              <a:rPr lang="en-GB" dirty="0">
                <a:latin typeface="Arial"/>
                <a:ea typeface="Arial" panose="020B0604020202020204" pitchFamily="34" charset="0"/>
                <a:cs typeface="Arial"/>
              </a:rPr>
              <a:t>is different for everyone, but generally it includes </a:t>
            </a:r>
            <a:r>
              <a:rPr lang="en-GB" dirty="0">
                <a:effectLst/>
                <a:latin typeface="Arial"/>
                <a:ea typeface="Arial" panose="020B0604020202020204" pitchFamily="34" charset="0"/>
                <a:cs typeface="Arial"/>
              </a:rPr>
              <a:t>1 episode of ovarian stimulation and the transfer of any fresh and frozen embryo(s)</a:t>
            </a:r>
            <a:r>
              <a:rPr lang="en-GB" dirty="0">
                <a:latin typeface="Arial"/>
                <a:ea typeface="Arial" panose="020B0604020202020204" pitchFamily="34" charset="0"/>
                <a:cs typeface="Arial"/>
              </a:rPr>
              <a:t>.</a:t>
            </a:r>
            <a:endParaRPr lang="en-GB" dirty="0">
              <a:effectLst/>
              <a:latin typeface="Arial"/>
              <a:ea typeface="Arial" panose="020B0604020202020204" pitchFamily="34" charset="0"/>
              <a:cs typeface="Arial"/>
            </a:endParaRPr>
          </a:p>
          <a:p>
            <a:pPr>
              <a:lnSpc>
                <a:spcPct val="115000"/>
              </a:lnSpc>
              <a:spcBef>
                <a:spcPts val="600"/>
              </a:spcBef>
              <a:spcAft>
                <a:spcPts val="600"/>
              </a:spcAft>
            </a:pPr>
            <a:endParaRPr lang="en-GB" sz="2000" dirty="0">
              <a:effectLst/>
              <a:latin typeface="Arial" panose="020B0604020202020204" pitchFamily="34" charset="0"/>
              <a:ea typeface="Arial" panose="020B0604020202020204" pitchFamily="34" charset="0"/>
            </a:endParaRPr>
          </a:p>
          <a:p>
            <a:pPr>
              <a:buFont typeface="Arial" panose="020B0604020202020204" pitchFamily="34" charset="0"/>
              <a:buChar char="•"/>
            </a:pPr>
            <a:endParaRPr lang="en-GB" dirty="0"/>
          </a:p>
        </p:txBody>
      </p:sp>
      <p:sp>
        <p:nvSpPr>
          <p:cNvPr id="3" name="Title 2">
            <a:extLst>
              <a:ext uri="{FF2B5EF4-FFF2-40B4-BE49-F238E27FC236}">
                <a16:creationId xmlns:a16="http://schemas.microsoft.com/office/drawing/2014/main" id="{36A1CB10-E7C0-D6A8-09D9-C4A937CB2CEC}"/>
              </a:ext>
            </a:extLst>
          </p:cNvPr>
          <p:cNvSpPr>
            <a:spLocks noGrp="1"/>
          </p:cNvSpPr>
          <p:nvPr>
            <p:ph type="title"/>
          </p:nvPr>
        </p:nvSpPr>
        <p:spPr>
          <a:xfrm>
            <a:off x="335071" y="577735"/>
            <a:ext cx="8636085" cy="679565"/>
          </a:xfrm>
        </p:spPr>
        <p:txBody>
          <a:bodyPr>
            <a:normAutofit/>
          </a:bodyPr>
          <a:lstStyle/>
          <a:p>
            <a:r>
              <a:rPr lang="en-GB" sz="3600" b="1" dirty="0">
                <a:effectLst/>
                <a:latin typeface="Arial" panose="020B0604020202020204" pitchFamily="34" charset="0"/>
                <a:ea typeface="Arial" panose="020B0604020202020204" pitchFamily="34" charset="0"/>
              </a:rPr>
              <a:t>IVF</a:t>
            </a:r>
            <a:endParaRPr lang="en-GB" sz="3600" dirty="0"/>
          </a:p>
        </p:txBody>
      </p:sp>
    </p:spTree>
    <p:extLst>
      <p:ext uri="{BB962C8B-B14F-4D97-AF65-F5344CB8AC3E}">
        <p14:creationId xmlns:p14="http://schemas.microsoft.com/office/powerpoint/2010/main" val="2268149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726487-6DBF-74C3-DC75-3D1CC3C0B623}"/>
              </a:ext>
            </a:extLst>
          </p:cNvPr>
          <p:cNvSpPr>
            <a:spLocks noGrp="1"/>
          </p:cNvSpPr>
          <p:nvPr>
            <p:ph idx="1"/>
          </p:nvPr>
        </p:nvSpPr>
        <p:spPr>
          <a:xfrm>
            <a:off x="243841" y="1714063"/>
            <a:ext cx="11704318" cy="4892477"/>
          </a:xfrm>
        </p:spPr>
        <p:txBody>
          <a:bodyPr vert="horz" lIns="91440" tIns="45720" rIns="91440" bIns="45720" rtlCol="0" anchor="t">
            <a:normAutofit/>
          </a:bodyPr>
          <a:lstStyle/>
          <a:p>
            <a:pPr>
              <a:lnSpc>
                <a:spcPct val="100000"/>
              </a:lnSpc>
              <a:spcBef>
                <a:spcPts val="0"/>
              </a:spcBef>
              <a:spcAft>
                <a:spcPts val="800"/>
              </a:spcAft>
            </a:pPr>
            <a:r>
              <a:rPr lang="en-GB" sz="2200" dirty="0">
                <a:effectLst/>
                <a:latin typeface="Arial"/>
                <a:ea typeface="Arial" panose="020B0604020202020204" pitchFamily="34" charset="0"/>
                <a:cs typeface="Arial"/>
              </a:rPr>
              <a:t>The number of IVF cycles offered to women aged 39 and under across Greater Manchester is different depending on which locality their GP practice is in. </a:t>
            </a:r>
            <a:endParaRPr lang="en-US"/>
          </a:p>
          <a:p>
            <a:pPr>
              <a:lnSpc>
                <a:spcPct val="100000"/>
              </a:lnSpc>
              <a:spcBef>
                <a:spcPts val="0"/>
              </a:spcBef>
              <a:spcAft>
                <a:spcPts val="800"/>
              </a:spcAft>
            </a:pPr>
            <a:r>
              <a:rPr lang="en-GB" sz="2200" dirty="0">
                <a:effectLst/>
                <a:latin typeface="Arial"/>
                <a:ea typeface="Arial" panose="020B0604020202020204" pitchFamily="34" charset="0"/>
                <a:cs typeface="Arial"/>
              </a:rPr>
              <a:t>This means that women living only a few miles apart may be offered different numbers of cycles, from 1 cycle to 2 or 3 cycles. </a:t>
            </a:r>
            <a:endParaRPr lang="en-GB" sz="2200">
              <a:effectLst/>
              <a:ea typeface="Arial" panose="020B0604020202020204" pitchFamily="34" charset="0"/>
              <a:cs typeface="Arial"/>
            </a:endParaRPr>
          </a:p>
          <a:p>
            <a:pPr>
              <a:lnSpc>
                <a:spcPct val="100000"/>
              </a:lnSpc>
              <a:spcBef>
                <a:spcPts val="0"/>
              </a:spcBef>
              <a:spcAft>
                <a:spcPts val="800"/>
              </a:spcAft>
            </a:pPr>
            <a:r>
              <a:rPr lang="en-GB" sz="2200" dirty="0">
                <a:effectLst/>
                <a:latin typeface="Arial"/>
                <a:ea typeface="Arial" panose="020B0604020202020204" pitchFamily="34" charset="0"/>
                <a:cs typeface="Arial"/>
              </a:rPr>
              <a:t>Things are different across Greater Manchester because the number of cycles were agreed when there were ten different NHS organisations, known as Clinical Commissioning Groups, making the decisions about healthcare. In July 2022, these were replaced by one organisation known as NHS Greater Manchester. </a:t>
            </a:r>
            <a:endParaRPr lang="en-GB" sz="2200">
              <a:effectLst/>
              <a:ea typeface="Arial" panose="020B0604020202020204" pitchFamily="34" charset="0"/>
              <a:cs typeface="Arial"/>
            </a:endParaRPr>
          </a:p>
          <a:p>
            <a:pPr>
              <a:lnSpc>
                <a:spcPct val="100000"/>
              </a:lnSpc>
              <a:spcBef>
                <a:spcPts val="0"/>
              </a:spcBef>
              <a:spcAft>
                <a:spcPts val="800"/>
              </a:spcAft>
            </a:pPr>
            <a:r>
              <a:rPr lang="en-GB" sz="2200" dirty="0">
                <a:effectLst/>
                <a:latin typeface="Arial"/>
                <a:ea typeface="Arial" panose="020B0604020202020204" pitchFamily="34" charset="0"/>
                <a:cs typeface="Arial"/>
              </a:rPr>
              <a:t>We believe that the number of IVF cycles offered across Greater Manchester needs to be standardised so that the offer is fair and consistent</a:t>
            </a:r>
            <a:r>
              <a:rPr lang="en-GB" sz="2200" dirty="0">
                <a:latin typeface="Arial"/>
                <a:ea typeface="Arial" panose="020B0604020202020204" pitchFamily="34" charset="0"/>
                <a:cs typeface="Arial"/>
              </a:rPr>
              <a:t>.</a:t>
            </a:r>
            <a:endParaRPr lang="en-GB" sz="2200" dirty="0">
              <a:effectLst/>
              <a:latin typeface="Arial"/>
              <a:ea typeface="Arial" panose="020B0604020202020204" pitchFamily="34" charset="0"/>
              <a:cs typeface="Arial"/>
            </a:endParaRPr>
          </a:p>
          <a:p>
            <a:pPr>
              <a:buFont typeface="Arial" panose="020B0604020202020204" pitchFamily="34" charset="0"/>
              <a:buChar char="•"/>
            </a:pPr>
            <a:endParaRPr lang="en-GB"/>
          </a:p>
        </p:txBody>
      </p:sp>
      <p:sp>
        <p:nvSpPr>
          <p:cNvPr id="3" name="Title 2">
            <a:extLst>
              <a:ext uri="{FF2B5EF4-FFF2-40B4-BE49-F238E27FC236}">
                <a16:creationId xmlns:a16="http://schemas.microsoft.com/office/drawing/2014/main" id="{6F991DD6-4230-767F-2ADE-2B2D71E32DCA}"/>
              </a:ext>
            </a:extLst>
          </p:cNvPr>
          <p:cNvSpPr>
            <a:spLocks noGrp="1"/>
          </p:cNvSpPr>
          <p:nvPr>
            <p:ph type="title"/>
          </p:nvPr>
        </p:nvSpPr>
        <p:spPr>
          <a:xfrm>
            <a:off x="346711" y="554875"/>
            <a:ext cx="9016877" cy="725285"/>
          </a:xfrm>
        </p:spPr>
        <p:txBody>
          <a:bodyPr>
            <a:noAutofit/>
          </a:bodyPr>
          <a:lstStyle/>
          <a:p>
            <a:pPr>
              <a:lnSpc>
                <a:spcPct val="115000"/>
              </a:lnSpc>
              <a:spcBef>
                <a:spcPts val="2400"/>
              </a:spcBef>
              <a:spcAft>
                <a:spcPts val="600"/>
              </a:spcAft>
            </a:pPr>
            <a:r>
              <a:rPr lang="en-GB" sz="3600" b="1" dirty="0">
                <a:solidFill>
                  <a:schemeClr val="tx1"/>
                </a:solidFill>
                <a:effectLst/>
                <a:latin typeface="Arial" panose="020B0604020202020204" pitchFamily="34" charset="0"/>
              </a:rPr>
              <a:t>Why does a change need to happen?</a:t>
            </a:r>
          </a:p>
        </p:txBody>
      </p:sp>
    </p:spTree>
    <p:extLst>
      <p:ext uri="{BB962C8B-B14F-4D97-AF65-F5344CB8AC3E}">
        <p14:creationId xmlns:p14="http://schemas.microsoft.com/office/powerpoint/2010/main" val="3388445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991DD6-4230-767F-2ADE-2B2D71E32DCA}"/>
              </a:ext>
            </a:extLst>
          </p:cNvPr>
          <p:cNvSpPr>
            <a:spLocks noGrp="1"/>
          </p:cNvSpPr>
          <p:nvPr>
            <p:ph type="title"/>
          </p:nvPr>
        </p:nvSpPr>
        <p:spPr>
          <a:xfrm>
            <a:off x="397134" y="957740"/>
            <a:ext cx="5698866" cy="2113789"/>
          </a:xfrm>
        </p:spPr>
        <p:txBody>
          <a:bodyPr>
            <a:noAutofit/>
          </a:bodyPr>
          <a:lstStyle/>
          <a:p>
            <a:r>
              <a:rPr lang="en-GB" sz="2400" dirty="0">
                <a:effectLst/>
                <a:latin typeface="Arial" panose="020B0604020202020204" pitchFamily="34" charset="0"/>
                <a:ea typeface="Arial" panose="020B0604020202020204" pitchFamily="34" charset="0"/>
              </a:rPr>
              <a:t>The number of NHS funded IVF cycles currently available  across the different Greater Manchester localities</a:t>
            </a:r>
            <a:endParaRPr lang="en-GB" sz="2400" dirty="0"/>
          </a:p>
        </p:txBody>
      </p:sp>
      <p:pic>
        <p:nvPicPr>
          <p:cNvPr id="4" name="Picture 3">
            <a:extLst>
              <a:ext uri="{FF2B5EF4-FFF2-40B4-BE49-F238E27FC236}">
                <a16:creationId xmlns:a16="http://schemas.microsoft.com/office/drawing/2014/main" id="{8242E55B-0400-9195-4898-FF97122101EC}"/>
              </a:ext>
            </a:extLst>
          </p:cNvPr>
          <p:cNvPicPr>
            <a:picLocks noChangeAspect="1"/>
          </p:cNvPicPr>
          <p:nvPr/>
        </p:nvPicPr>
        <p:blipFill>
          <a:blip r:embed="rId3"/>
          <a:stretch>
            <a:fillRect/>
          </a:stretch>
        </p:blipFill>
        <p:spPr>
          <a:xfrm>
            <a:off x="3600450" y="1669931"/>
            <a:ext cx="8892540" cy="5141591"/>
          </a:xfrm>
          <a:prstGeom prst="rect">
            <a:avLst/>
          </a:prstGeom>
        </p:spPr>
      </p:pic>
      <p:sp>
        <p:nvSpPr>
          <p:cNvPr id="2" name="Title 2">
            <a:extLst>
              <a:ext uri="{FF2B5EF4-FFF2-40B4-BE49-F238E27FC236}">
                <a16:creationId xmlns:a16="http://schemas.microsoft.com/office/drawing/2014/main" id="{6312A8D4-2ED5-8791-8371-F5BCC6AF4F3C}"/>
              </a:ext>
            </a:extLst>
          </p:cNvPr>
          <p:cNvSpPr txBox="1">
            <a:spLocks/>
          </p:cNvSpPr>
          <p:nvPr/>
        </p:nvSpPr>
        <p:spPr>
          <a:xfrm>
            <a:off x="346501" y="566737"/>
            <a:ext cx="8636085" cy="6905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E5F73"/>
                </a:solidFill>
                <a:latin typeface="Arial" panose="020B0604020202020204" pitchFamily="34" charset="0"/>
                <a:ea typeface="+mj-ea"/>
                <a:cs typeface="Arial" panose="020B0604020202020204" pitchFamily="34" charset="0"/>
              </a:defRPr>
            </a:lvl1pPr>
          </a:lstStyle>
          <a:p>
            <a:r>
              <a:rPr lang="en-GB" sz="3600" b="1" dirty="0">
                <a:ea typeface="Arial" panose="020B0604020202020204" pitchFamily="34" charset="0"/>
              </a:rPr>
              <a:t>The GM picture</a:t>
            </a:r>
            <a:endParaRPr lang="en-GB" sz="3600" dirty="0"/>
          </a:p>
        </p:txBody>
      </p:sp>
    </p:spTree>
    <p:extLst>
      <p:ext uri="{BB962C8B-B14F-4D97-AF65-F5344CB8AC3E}">
        <p14:creationId xmlns:p14="http://schemas.microsoft.com/office/powerpoint/2010/main" val="4255693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726487-6DBF-74C3-DC75-3D1CC3C0B623}"/>
              </a:ext>
            </a:extLst>
          </p:cNvPr>
          <p:cNvSpPr>
            <a:spLocks noGrp="1"/>
          </p:cNvSpPr>
          <p:nvPr>
            <p:ph idx="1"/>
          </p:nvPr>
        </p:nvSpPr>
        <p:spPr>
          <a:xfrm>
            <a:off x="243841" y="1714501"/>
            <a:ext cx="11704318" cy="5143500"/>
          </a:xfrm>
        </p:spPr>
        <p:txBody>
          <a:bodyPr vert="horz" lIns="91440" tIns="45720" rIns="91440" bIns="45720" rtlCol="0" anchor="t">
            <a:normAutofit/>
          </a:bodyPr>
          <a:lstStyle/>
          <a:p>
            <a:pPr algn="l" rtl="0" fontAlgn="base">
              <a:lnSpc>
                <a:spcPct val="100000"/>
              </a:lnSpc>
              <a:spcBef>
                <a:spcPts val="0"/>
              </a:spcBef>
              <a:spcAft>
                <a:spcPts val="800"/>
              </a:spcAft>
            </a:pPr>
            <a:r>
              <a:rPr lang="en-GB" sz="2200" b="1" i="0" dirty="0">
                <a:solidFill>
                  <a:schemeClr val="tx1"/>
                </a:solidFill>
                <a:effectLst/>
                <a:latin typeface="Arial"/>
                <a:cs typeface="Arial"/>
              </a:rPr>
              <a:t>​</a:t>
            </a:r>
            <a:r>
              <a:rPr lang="en-GB" sz="2200" b="0" i="0" dirty="0">
                <a:solidFill>
                  <a:schemeClr val="tx1"/>
                </a:solidFill>
                <a:effectLst/>
                <a:latin typeface="Arial"/>
                <a:cs typeface="Arial"/>
              </a:rPr>
              <a:t>​​There are nearly 500,000 (half a million) women aged 20-39 in Greater Manchester – ranging from 27,000 in Bury to 140,000 in Manchester. </a:t>
            </a:r>
            <a:endParaRPr lang="en-US" dirty="0"/>
          </a:p>
          <a:p>
            <a:pPr algn="l" rtl="0" fontAlgn="base">
              <a:lnSpc>
                <a:spcPct val="100000"/>
              </a:lnSpc>
              <a:spcBef>
                <a:spcPts val="0"/>
              </a:spcBef>
              <a:spcAft>
                <a:spcPts val="800"/>
              </a:spcAft>
            </a:pPr>
            <a:r>
              <a:rPr lang="en-GB" sz="2200" b="0" i="0" dirty="0">
                <a:solidFill>
                  <a:schemeClr val="tx1"/>
                </a:solidFill>
                <a:effectLst/>
                <a:latin typeface="Arial"/>
                <a:cs typeface="Arial"/>
              </a:rPr>
              <a:t>​About 1,000 women aged 39 and under and couples currently access NHS funded IVF each year in Greater Manchester. This is about 0.2% of the women aged 20-39.</a:t>
            </a:r>
          </a:p>
          <a:p>
            <a:pPr algn="l" rtl="0" fontAlgn="base">
              <a:lnSpc>
                <a:spcPct val="100000"/>
              </a:lnSpc>
              <a:spcBef>
                <a:spcPts val="0"/>
              </a:spcBef>
              <a:spcAft>
                <a:spcPts val="800"/>
              </a:spcAft>
            </a:pPr>
            <a:r>
              <a:rPr lang="en-GB" sz="2200" dirty="0">
                <a:effectLst/>
                <a:latin typeface="Arial"/>
                <a:ea typeface="Arial" panose="020B0604020202020204" pitchFamily="34" charset="0"/>
                <a:cs typeface="Arial"/>
              </a:rPr>
              <a:t>The cost is estimated at £2.6million.</a:t>
            </a:r>
            <a:r>
              <a:rPr lang="en-GB" sz="2200" b="0" i="0" dirty="0">
                <a:solidFill>
                  <a:schemeClr val="tx1"/>
                </a:solidFill>
                <a:effectLst/>
                <a:latin typeface="Arial"/>
                <a:cs typeface="Arial"/>
              </a:rPr>
              <a:t> </a:t>
            </a:r>
          </a:p>
          <a:p>
            <a:pPr fontAlgn="base">
              <a:lnSpc>
                <a:spcPct val="100000"/>
              </a:lnSpc>
              <a:spcBef>
                <a:spcPts val="0"/>
              </a:spcBef>
              <a:spcAft>
                <a:spcPts val="800"/>
              </a:spcAft>
            </a:pPr>
            <a:r>
              <a:rPr lang="en-GB" sz="2200" b="0" i="0" dirty="0">
                <a:solidFill>
                  <a:schemeClr val="tx1"/>
                </a:solidFill>
                <a:effectLst/>
                <a:latin typeface="Arial"/>
                <a:cs typeface="Arial"/>
              </a:rPr>
              <a:t>Any changes to the number of cycles will only affect people aged 39 and under.  </a:t>
            </a:r>
          </a:p>
          <a:p>
            <a:pPr fontAlgn="base">
              <a:lnSpc>
                <a:spcPct val="100000"/>
              </a:lnSpc>
              <a:spcBef>
                <a:spcPts val="0"/>
              </a:spcBef>
              <a:spcAft>
                <a:spcPts val="800"/>
              </a:spcAft>
            </a:pPr>
            <a:r>
              <a:rPr lang="en-GB" sz="2200" b="0" i="0" dirty="0">
                <a:solidFill>
                  <a:schemeClr val="tx1"/>
                </a:solidFill>
                <a:effectLst/>
              </a:rPr>
              <a:t>There is not going to be any change to the eligibility criteria.</a:t>
            </a:r>
          </a:p>
          <a:p>
            <a:pPr fontAlgn="base">
              <a:lnSpc>
                <a:spcPct val="100000"/>
              </a:lnSpc>
              <a:spcBef>
                <a:spcPts val="0"/>
              </a:spcBef>
            </a:pPr>
            <a:endParaRPr lang="en-GB" b="0" i="0" dirty="0">
              <a:solidFill>
                <a:schemeClr val="tx1"/>
              </a:solidFill>
              <a:effectLst/>
            </a:endParaRPr>
          </a:p>
          <a:p>
            <a:pPr algn="l" rtl="0" fontAlgn="base"/>
            <a:endParaRPr lang="en-GB" b="0" i="0" dirty="0">
              <a:solidFill>
                <a:schemeClr val="tx1"/>
              </a:solidFill>
              <a:effectLst/>
            </a:endParaRPr>
          </a:p>
          <a:p>
            <a:pPr>
              <a:buFont typeface="Arial" panose="020B0604020202020204" pitchFamily="34" charset="0"/>
              <a:buChar char="•"/>
            </a:pPr>
            <a:endParaRPr lang="en-GB" dirty="0"/>
          </a:p>
        </p:txBody>
      </p:sp>
      <p:sp>
        <p:nvSpPr>
          <p:cNvPr id="3" name="Title 2">
            <a:extLst>
              <a:ext uri="{FF2B5EF4-FFF2-40B4-BE49-F238E27FC236}">
                <a16:creationId xmlns:a16="http://schemas.microsoft.com/office/drawing/2014/main" id="{6F991DD6-4230-767F-2ADE-2B2D71E32DCA}"/>
              </a:ext>
            </a:extLst>
          </p:cNvPr>
          <p:cNvSpPr>
            <a:spLocks noGrp="1"/>
          </p:cNvSpPr>
          <p:nvPr>
            <p:ph type="title"/>
          </p:nvPr>
        </p:nvSpPr>
        <p:spPr>
          <a:xfrm>
            <a:off x="335281" y="554875"/>
            <a:ext cx="9016877" cy="736715"/>
          </a:xfrm>
        </p:spPr>
        <p:txBody>
          <a:bodyPr>
            <a:noAutofit/>
          </a:bodyPr>
          <a:lstStyle/>
          <a:p>
            <a:pPr fontAlgn="base"/>
            <a:r>
              <a:rPr lang="en-GB" sz="3600" b="1" i="0" dirty="0">
                <a:solidFill>
                  <a:schemeClr val="tx1"/>
                </a:solidFill>
                <a:effectLst/>
                <a:latin typeface="Arial"/>
                <a:cs typeface="Arial"/>
              </a:rPr>
              <a:t>Who will be affected by </a:t>
            </a:r>
            <a:r>
              <a:rPr lang="en-GB" sz="3600" b="1" dirty="0">
                <a:solidFill>
                  <a:schemeClr val="tx1"/>
                </a:solidFill>
                <a:latin typeface="Arial"/>
                <a:cs typeface="Arial"/>
              </a:rPr>
              <a:t>any </a:t>
            </a:r>
            <a:r>
              <a:rPr lang="en-GB" sz="3600" b="1" i="0" dirty="0">
                <a:solidFill>
                  <a:schemeClr val="tx1"/>
                </a:solidFill>
                <a:effectLst/>
                <a:latin typeface="Arial"/>
                <a:cs typeface="Arial"/>
              </a:rPr>
              <a:t>change? </a:t>
            </a:r>
          </a:p>
        </p:txBody>
      </p:sp>
    </p:spTree>
    <p:extLst>
      <p:ext uri="{BB962C8B-B14F-4D97-AF65-F5344CB8AC3E}">
        <p14:creationId xmlns:p14="http://schemas.microsoft.com/office/powerpoint/2010/main" val="3074499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726487-6DBF-74C3-DC75-3D1CC3C0B623}"/>
              </a:ext>
            </a:extLst>
          </p:cNvPr>
          <p:cNvSpPr>
            <a:spLocks noGrp="1"/>
          </p:cNvSpPr>
          <p:nvPr>
            <p:ph idx="1"/>
          </p:nvPr>
        </p:nvSpPr>
        <p:spPr>
          <a:xfrm>
            <a:off x="323850" y="1462603"/>
            <a:ext cx="12031979" cy="5292527"/>
          </a:xfrm>
        </p:spPr>
        <p:txBody>
          <a:bodyPr vert="horz" lIns="91440" tIns="45720" rIns="91440" bIns="45720" rtlCol="0" anchor="t">
            <a:normAutofit/>
          </a:bodyPr>
          <a:lstStyle/>
          <a:p>
            <a:pPr marL="0" lvl="0" indent="0">
              <a:lnSpc>
                <a:spcPct val="120000"/>
              </a:lnSpc>
              <a:spcBef>
                <a:spcPts val="0"/>
              </a:spcBef>
              <a:spcAft>
                <a:spcPts val="800"/>
              </a:spcAft>
              <a:buNone/>
            </a:pPr>
            <a:r>
              <a:rPr lang="en-GB" sz="2200" dirty="0">
                <a:effectLst/>
                <a:latin typeface="Arial" panose="020B0604020202020204" pitchFamily="34" charset="0"/>
                <a:ea typeface="Arial" panose="020B0604020202020204" pitchFamily="34" charset="0"/>
              </a:rPr>
              <a:t>We considered a number of options for the future of IVF services:</a:t>
            </a:r>
          </a:p>
          <a:p>
            <a:pPr marL="342900" lvl="0" indent="-342900">
              <a:lnSpc>
                <a:spcPct val="120000"/>
              </a:lnSpc>
              <a:spcBef>
                <a:spcPts val="0"/>
              </a:spcBef>
              <a:spcAft>
                <a:spcPts val="800"/>
              </a:spcAft>
              <a:buFont typeface="Symbol" panose="05050102010706020507" pitchFamily="18" charset="2"/>
              <a:buChar char=""/>
            </a:pPr>
            <a:r>
              <a:rPr lang="en-GB" sz="2200" dirty="0">
                <a:effectLst/>
                <a:latin typeface="Arial" panose="020B0604020202020204" pitchFamily="34" charset="0"/>
                <a:ea typeface="Arial" panose="020B0604020202020204" pitchFamily="34" charset="0"/>
              </a:rPr>
              <a:t>Do nothing and continue with the postcode lottery</a:t>
            </a:r>
            <a:endParaRPr lang="en-US" sz="2200" dirty="0"/>
          </a:p>
          <a:p>
            <a:pPr marL="342900" lvl="0" indent="-342900">
              <a:lnSpc>
                <a:spcPct val="120000"/>
              </a:lnSpc>
              <a:spcBef>
                <a:spcPts val="0"/>
              </a:spcBef>
              <a:spcAft>
                <a:spcPts val="800"/>
              </a:spcAft>
              <a:buFont typeface="Symbol" panose="05050102010706020507" pitchFamily="18" charset="2"/>
              <a:buChar char=""/>
            </a:pPr>
            <a:r>
              <a:rPr lang="en-GB" sz="2200" dirty="0">
                <a:effectLst/>
                <a:latin typeface="Arial" panose="020B0604020202020204" pitchFamily="34" charset="0"/>
                <a:ea typeface="Arial" panose="020B0604020202020204" pitchFamily="34" charset="0"/>
              </a:rPr>
              <a:t>0 cycles</a:t>
            </a:r>
            <a:endParaRPr lang="en-GB" sz="2200" dirty="0">
              <a:effectLst/>
              <a:ea typeface="Arial" panose="020B0604020202020204" pitchFamily="34" charset="0"/>
            </a:endParaRPr>
          </a:p>
          <a:p>
            <a:pPr marL="342900" lvl="0" indent="-342900">
              <a:lnSpc>
                <a:spcPct val="120000"/>
              </a:lnSpc>
              <a:spcBef>
                <a:spcPts val="0"/>
              </a:spcBef>
              <a:spcAft>
                <a:spcPts val="800"/>
              </a:spcAft>
              <a:buFont typeface="Symbol" panose="05050102010706020507" pitchFamily="18" charset="2"/>
              <a:buChar char=""/>
            </a:pPr>
            <a:r>
              <a:rPr lang="en-GB" sz="2200" dirty="0">
                <a:effectLst/>
                <a:latin typeface="Arial" panose="020B0604020202020204" pitchFamily="34" charset="0"/>
                <a:ea typeface="Arial" panose="020B0604020202020204" pitchFamily="34" charset="0"/>
              </a:rPr>
              <a:t>1 cycle (includes abandoned / cancelled cycle)</a:t>
            </a:r>
            <a:endParaRPr lang="en-GB" sz="2200" dirty="0">
              <a:effectLst/>
              <a:ea typeface="Arial" panose="020B0604020202020204" pitchFamily="34" charset="0"/>
            </a:endParaRPr>
          </a:p>
          <a:p>
            <a:pPr marL="342900" lvl="0" indent="-342900">
              <a:lnSpc>
                <a:spcPct val="120000"/>
              </a:lnSpc>
              <a:spcBef>
                <a:spcPts val="0"/>
              </a:spcBef>
              <a:spcAft>
                <a:spcPts val="800"/>
              </a:spcAft>
              <a:buFont typeface="Symbol" panose="05050102010706020507" pitchFamily="18" charset="2"/>
              <a:buChar char=""/>
            </a:pPr>
            <a:r>
              <a:rPr lang="en-GB" sz="2200" b="1" dirty="0">
                <a:effectLst/>
                <a:latin typeface="Arial" panose="020B0604020202020204" pitchFamily="34" charset="0"/>
                <a:ea typeface="Arial" panose="020B0604020202020204" pitchFamily="34" charset="0"/>
              </a:rPr>
              <a:t>1 complete cycle plus a second attempt if first one is abandoned / cancelled (1+)</a:t>
            </a:r>
            <a:endParaRPr lang="en-GB" sz="2200" b="1" dirty="0">
              <a:effectLst/>
              <a:ea typeface="Arial" panose="020B0604020202020204" pitchFamily="34" charset="0"/>
            </a:endParaRPr>
          </a:p>
          <a:p>
            <a:pPr marL="342900" lvl="0" indent="-342900">
              <a:lnSpc>
                <a:spcPct val="120000"/>
              </a:lnSpc>
              <a:spcBef>
                <a:spcPts val="0"/>
              </a:spcBef>
              <a:spcAft>
                <a:spcPts val="800"/>
              </a:spcAft>
              <a:buFont typeface="Symbol" panose="05050102010706020507" pitchFamily="18" charset="2"/>
              <a:buChar char=""/>
            </a:pPr>
            <a:r>
              <a:rPr lang="en-GB" sz="2200" dirty="0">
                <a:effectLst/>
                <a:latin typeface="Arial" panose="020B0604020202020204" pitchFamily="34" charset="0"/>
                <a:ea typeface="Arial" panose="020B0604020202020204" pitchFamily="34" charset="0"/>
              </a:rPr>
              <a:t>2 cycles (includes abandoned / cancelled cycles)</a:t>
            </a:r>
            <a:endParaRPr lang="en-GB" sz="2200" dirty="0">
              <a:effectLst/>
              <a:ea typeface="Arial" panose="020B0604020202020204" pitchFamily="34" charset="0"/>
            </a:endParaRPr>
          </a:p>
          <a:p>
            <a:pPr marL="342900" lvl="0" indent="-342900">
              <a:lnSpc>
                <a:spcPct val="120000"/>
              </a:lnSpc>
              <a:spcBef>
                <a:spcPts val="0"/>
              </a:spcBef>
              <a:spcAft>
                <a:spcPts val="800"/>
              </a:spcAft>
              <a:buFont typeface="Symbol" panose="05050102010706020507" pitchFamily="18" charset="2"/>
              <a:buChar char=""/>
            </a:pPr>
            <a:r>
              <a:rPr lang="en-GB" sz="2200" dirty="0">
                <a:effectLst/>
                <a:latin typeface="Arial"/>
                <a:ea typeface="Arial" panose="020B0604020202020204" pitchFamily="34" charset="0"/>
                <a:cs typeface="Arial"/>
              </a:rPr>
              <a:t>2 cycles plus a third attempt if at least one of the first two is abandoned / cancelled (2+)</a:t>
            </a:r>
            <a:endParaRPr lang="en-GB" sz="2200" dirty="0">
              <a:effectLst/>
              <a:ea typeface="Arial" panose="020B0604020202020204" pitchFamily="34" charset="0"/>
              <a:cs typeface="Arial"/>
            </a:endParaRPr>
          </a:p>
          <a:p>
            <a:pPr marL="342900" lvl="0" indent="-342900">
              <a:lnSpc>
                <a:spcPct val="120000"/>
              </a:lnSpc>
              <a:spcBef>
                <a:spcPts val="0"/>
              </a:spcBef>
              <a:spcAft>
                <a:spcPts val="800"/>
              </a:spcAft>
              <a:buFont typeface="Symbol" panose="05050102010706020507" pitchFamily="18" charset="2"/>
              <a:buChar char=""/>
            </a:pPr>
            <a:r>
              <a:rPr lang="en-GB" sz="2200" dirty="0">
                <a:effectLst/>
                <a:latin typeface="Arial" panose="020B0604020202020204" pitchFamily="34" charset="0"/>
                <a:ea typeface="Arial" panose="020B0604020202020204" pitchFamily="34" charset="0"/>
              </a:rPr>
              <a:t>3 cycles (includes abandoned / cancelled cycles)</a:t>
            </a:r>
            <a:endParaRPr lang="en-GB" sz="2200" dirty="0">
              <a:effectLst/>
              <a:ea typeface="Arial" panose="020B0604020202020204" pitchFamily="34" charset="0"/>
            </a:endParaRPr>
          </a:p>
          <a:p>
            <a:pPr marL="342900" lvl="0" indent="-342900">
              <a:lnSpc>
                <a:spcPct val="120000"/>
              </a:lnSpc>
              <a:spcBef>
                <a:spcPts val="0"/>
              </a:spcBef>
              <a:spcAft>
                <a:spcPts val="800"/>
              </a:spcAft>
              <a:buFont typeface="Symbol" panose="05050102010706020507" pitchFamily="18" charset="2"/>
              <a:buChar char=""/>
            </a:pPr>
            <a:r>
              <a:rPr lang="en-GB" sz="2200" dirty="0">
                <a:effectLst/>
                <a:latin typeface="Arial" panose="020B0604020202020204" pitchFamily="34" charset="0"/>
                <a:ea typeface="Arial" panose="020B0604020202020204" pitchFamily="34" charset="0"/>
              </a:rPr>
              <a:t>More than 3 cycles (maybe full or abandoned / cancelled cycles)</a:t>
            </a:r>
            <a:endParaRPr lang="en-GB" sz="2200" dirty="0">
              <a:effectLst/>
              <a:ea typeface="Arial" panose="020B0604020202020204" pitchFamily="34" charset="0"/>
            </a:endParaRPr>
          </a:p>
        </p:txBody>
      </p:sp>
      <p:sp>
        <p:nvSpPr>
          <p:cNvPr id="3" name="Title 2">
            <a:extLst>
              <a:ext uri="{FF2B5EF4-FFF2-40B4-BE49-F238E27FC236}">
                <a16:creationId xmlns:a16="http://schemas.microsoft.com/office/drawing/2014/main" id="{6F991DD6-4230-767F-2ADE-2B2D71E32DCA}"/>
              </a:ext>
            </a:extLst>
          </p:cNvPr>
          <p:cNvSpPr>
            <a:spLocks noGrp="1"/>
          </p:cNvSpPr>
          <p:nvPr>
            <p:ph type="title"/>
          </p:nvPr>
        </p:nvSpPr>
        <p:spPr>
          <a:xfrm>
            <a:off x="323850" y="589165"/>
            <a:ext cx="9016877" cy="702425"/>
          </a:xfrm>
        </p:spPr>
        <p:txBody>
          <a:bodyPr>
            <a:noAutofit/>
          </a:bodyPr>
          <a:lstStyle/>
          <a:p>
            <a:pPr>
              <a:lnSpc>
                <a:spcPct val="115000"/>
              </a:lnSpc>
              <a:spcBef>
                <a:spcPts val="2400"/>
              </a:spcBef>
              <a:spcAft>
                <a:spcPts val="600"/>
              </a:spcAft>
            </a:pPr>
            <a:r>
              <a:rPr lang="en-GB" sz="3600" b="1" dirty="0">
                <a:solidFill>
                  <a:schemeClr val="tx1"/>
                </a:solidFill>
                <a:effectLst/>
                <a:latin typeface="Arial" panose="020B0604020202020204" pitchFamily="34" charset="0"/>
              </a:rPr>
              <a:t>What </a:t>
            </a:r>
            <a:r>
              <a:rPr lang="en-GB" sz="3600" b="1" dirty="0">
                <a:solidFill>
                  <a:schemeClr val="tx1"/>
                </a:solidFill>
              </a:rPr>
              <a:t>has </a:t>
            </a:r>
            <a:r>
              <a:rPr lang="en-GB" sz="3600" b="1" dirty="0">
                <a:solidFill>
                  <a:schemeClr val="tx1"/>
                </a:solidFill>
                <a:effectLst/>
                <a:latin typeface="Arial" panose="020B0604020202020204" pitchFamily="34" charset="0"/>
              </a:rPr>
              <a:t>been considered?</a:t>
            </a:r>
          </a:p>
        </p:txBody>
      </p:sp>
      <p:sp>
        <p:nvSpPr>
          <p:cNvPr id="4" name="Rectangle: Rounded Corners 3">
            <a:extLst>
              <a:ext uri="{FF2B5EF4-FFF2-40B4-BE49-F238E27FC236}">
                <a16:creationId xmlns:a16="http://schemas.microsoft.com/office/drawing/2014/main" id="{3C3CE46E-3638-6326-14A8-3E2ABEE6FBBA}"/>
              </a:ext>
            </a:extLst>
          </p:cNvPr>
          <p:cNvSpPr/>
          <p:nvPr/>
        </p:nvSpPr>
        <p:spPr>
          <a:xfrm>
            <a:off x="323850" y="3520440"/>
            <a:ext cx="11403330" cy="468630"/>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750B09B0-1552-C4EB-7003-A03717121069}"/>
              </a:ext>
            </a:extLst>
          </p:cNvPr>
          <p:cNvSpPr/>
          <p:nvPr/>
        </p:nvSpPr>
        <p:spPr>
          <a:xfrm>
            <a:off x="8543925" y="3103245"/>
            <a:ext cx="3497580" cy="468630"/>
          </a:xfrm>
          <a:prstGeom prst="roundRect">
            <a:avLst/>
          </a:prstGeom>
          <a:solidFill>
            <a:schemeClr val="accent6"/>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latin typeface="Arial" panose="020B0604020202020204" pitchFamily="34" charset="0"/>
                <a:cs typeface="Arial" panose="020B0604020202020204" pitchFamily="34" charset="0"/>
              </a:rPr>
              <a:t>Our preferred option</a:t>
            </a:r>
          </a:p>
        </p:txBody>
      </p:sp>
    </p:spTree>
    <p:extLst>
      <p:ext uri="{BB962C8B-B14F-4D97-AF65-F5344CB8AC3E}">
        <p14:creationId xmlns:p14="http://schemas.microsoft.com/office/powerpoint/2010/main" val="1632394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p showing the four affected areas: Salford, Stockport, and Wigan and wigan are reducing from 2 cycles to 1+ cycles and Tameside is reducing from 3 cycles to 1+ cycles.">
            <a:extLst>
              <a:ext uri="{FF2B5EF4-FFF2-40B4-BE49-F238E27FC236}">
                <a16:creationId xmlns:a16="http://schemas.microsoft.com/office/drawing/2014/main" id="{C03644D3-B034-4A69-FDCE-6688DB0083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52750" y="1648304"/>
            <a:ext cx="8732520" cy="4818834"/>
          </a:xfrm>
          <a:prstGeom prst="rect">
            <a:avLst/>
          </a:prstGeom>
          <a:noFill/>
        </p:spPr>
      </p:pic>
      <p:sp>
        <p:nvSpPr>
          <p:cNvPr id="4" name="Title 2">
            <a:extLst>
              <a:ext uri="{FF2B5EF4-FFF2-40B4-BE49-F238E27FC236}">
                <a16:creationId xmlns:a16="http://schemas.microsoft.com/office/drawing/2014/main" id="{B4AB0B88-D5C6-5EBF-3E63-770C772A1AD9}"/>
              </a:ext>
            </a:extLst>
          </p:cNvPr>
          <p:cNvSpPr txBox="1">
            <a:spLocks/>
          </p:cNvSpPr>
          <p:nvPr/>
        </p:nvSpPr>
        <p:spPr>
          <a:xfrm>
            <a:off x="397134" y="957740"/>
            <a:ext cx="5698866" cy="21137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kern="1200">
                <a:solidFill>
                  <a:srgbClr val="3E5F73"/>
                </a:solidFill>
                <a:latin typeface="Arial" panose="020B0604020202020204" pitchFamily="34" charset="0"/>
                <a:ea typeface="+mj-ea"/>
                <a:cs typeface="Arial" panose="020B0604020202020204" pitchFamily="34" charset="0"/>
              </a:defRPr>
            </a:lvl1pPr>
          </a:lstStyle>
          <a:p>
            <a:r>
              <a:rPr lang="en-GB" sz="2400" dirty="0">
                <a:ea typeface="Arial" panose="020B0604020202020204" pitchFamily="34" charset="0"/>
              </a:rPr>
              <a:t>How the number of NHS funded IVF cycles would change if the 1+ was introduced across Greater Manchester</a:t>
            </a:r>
            <a:endParaRPr lang="en-GB" sz="2400" dirty="0"/>
          </a:p>
        </p:txBody>
      </p:sp>
      <p:sp>
        <p:nvSpPr>
          <p:cNvPr id="5" name="Title 2">
            <a:extLst>
              <a:ext uri="{FF2B5EF4-FFF2-40B4-BE49-F238E27FC236}">
                <a16:creationId xmlns:a16="http://schemas.microsoft.com/office/drawing/2014/main" id="{0F7F95F1-F994-114D-53D5-B9C6C835DA76}"/>
              </a:ext>
            </a:extLst>
          </p:cNvPr>
          <p:cNvSpPr txBox="1">
            <a:spLocks/>
          </p:cNvSpPr>
          <p:nvPr/>
        </p:nvSpPr>
        <p:spPr>
          <a:xfrm>
            <a:off x="346501" y="566737"/>
            <a:ext cx="8636085" cy="6905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kern="1200">
                <a:solidFill>
                  <a:srgbClr val="3E5F73"/>
                </a:solidFill>
                <a:latin typeface="Arial" panose="020B0604020202020204" pitchFamily="34" charset="0"/>
                <a:ea typeface="+mj-ea"/>
                <a:cs typeface="Arial" panose="020B0604020202020204" pitchFamily="34" charset="0"/>
              </a:defRPr>
            </a:lvl1pPr>
          </a:lstStyle>
          <a:p>
            <a:r>
              <a:rPr lang="en-GB" sz="3600" b="1" dirty="0">
                <a:ea typeface="Arial" panose="020B0604020202020204" pitchFamily="34" charset="0"/>
              </a:rPr>
              <a:t>The new GM picture</a:t>
            </a:r>
            <a:endParaRPr lang="en-GB" sz="3600" dirty="0"/>
          </a:p>
        </p:txBody>
      </p:sp>
    </p:spTree>
    <p:extLst>
      <p:ext uri="{BB962C8B-B14F-4D97-AF65-F5344CB8AC3E}">
        <p14:creationId xmlns:p14="http://schemas.microsoft.com/office/powerpoint/2010/main" val="2537550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726487-6DBF-74C3-DC75-3D1CC3C0B623}"/>
              </a:ext>
            </a:extLst>
          </p:cNvPr>
          <p:cNvSpPr>
            <a:spLocks noGrp="1"/>
          </p:cNvSpPr>
          <p:nvPr>
            <p:ph idx="1"/>
          </p:nvPr>
        </p:nvSpPr>
        <p:spPr>
          <a:xfrm>
            <a:off x="538738" y="2000251"/>
            <a:ext cx="11114523" cy="4857750"/>
          </a:xfrm>
        </p:spPr>
        <p:txBody>
          <a:bodyPr>
            <a:normAutofit/>
          </a:bodyPr>
          <a:lstStyle/>
          <a:p>
            <a:pPr marL="0" indent="0">
              <a:lnSpc>
                <a:spcPct val="100000"/>
              </a:lnSpc>
              <a:spcBef>
                <a:spcPts val="0"/>
              </a:spcBef>
              <a:buNone/>
            </a:pPr>
            <a:r>
              <a:rPr lang="en-GB" sz="2200">
                <a:effectLst/>
                <a:latin typeface="Arial" panose="020B0604020202020204" pitchFamily="34" charset="0"/>
                <a:ea typeface="Arial" panose="020B0604020202020204" pitchFamily="34" charset="0"/>
              </a:rPr>
              <a:t>This is considered the best option because:</a:t>
            </a:r>
          </a:p>
          <a:p>
            <a:pPr marL="0" indent="0">
              <a:lnSpc>
                <a:spcPct val="100000"/>
              </a:lnSpc>
              <a:spcBef>
                <a:spcPts val="0"/>
              </a:spcBef>
              <a:buNone/>
            </a:pPr>
            <a:endParaRPr lang="en-GB" sz="1800">
              <a:effectLst/>
              <a:latin typeface="Arial" panose="020B0604020202020204" pitchFamily="34" charset="0"/>
              <a:ea typeface="Arial" panose="020B0604020202020204" pitchFamily="34" charset="0"/>
            </a:endParaRPr>
          </a:p>
          <a:p>
            <a:pPr marL="342900" indent="-342900">
              <a:lnSpc>
                <a:spcPct val="100000"/>
              </a:lnSpc>
              <a:spcBef>
                <a:spcPts val="0"/>
              </a:spcBef>
              <a:buFont typeface="Symbol" panose="05050102010706020507" pitchFamily="18" charset="2"/>
              <a:buChar char=""/>
            </a:pPr>
            <a:r>
              <a:rPr lang="en-GB" sz="2200">
                <a:effectLst/>
                <a:latin typeface="Arial" panose="020B0604020202020204" pitchFamily="34" charset="0"/>
                <a:ea typeface="Arial" panose="020B0604020202020204" pitchFamily="34" charset="0"/>
              </a:rPr>
              <a:t>It will create an equal offer across Greater Manchester</a:t>
            </a:r>
          </a:p>
          <a:p>
            <a:pPr marL="0" indent="0">
              <a:lnSpc>
                <a:spcPct val="100000"/>
              </a:lnSpc>
              <a:spcBef>
                <a:spcPts val="0"/>
              </a:spcBef>
              <a:buNone/>
            </a:pPr>
            <a:endParaRPr lang="en-GB" sz="1200">
              <a:effectLst/>
              <a:latin typeface="Arial" panose="020B0604020202020204" pitchFamily="34" charset="0"/>
              <a:ea typeface="Arial" panose="020B0604020202020204" pitchFamily="34" charset="0"/>
            </a:endParaRPr>
          </a:p>
          <a:p>
            <a:pPr marL="342900" lvl="0" indent="-342900">
              <a:lnSpc>
                <a:spcPct val="100000"/>
              </a:lnSpc>
              <a:spcBef>
                <a:spcPts val="0"/>
              </a:spcBef>
              <a:buFont typeface="Symbol" panose="05050102010706020507" pitchFamily="18" charset="2"/>
              <a:buChar char=""/>
            </a:pPr>
            <a:r>
              <a:rPr lang="en-GB" sz="2200">
                <a:effectLst/>
                <a:latin typeface="Arial" panose="020B0604020202020204" pitchFamily="34" charset="0"/>
                <a:ea typeface="Arial" panose="020B0604020202020204" pitchFamily="34" charset="0"/>
              </a:rPr>
              <a:t>It is already the policy for most localities across GM</a:t>
            </a:r>
          </a:p>
          <a:p>
            <a:pPr marL="0" lvl="0" indent="0">
              <a:lnSpc>
                <a:spcPct val="100000"/>
              </a:lnSpc>
              <a:spcBef>
                <a:spcPts val="0"/>
              </a:spcBef>
              <a:buNone/>
            </a:pPr>
            <a:endParaRPr lang="en-GB" sz="1200">
              <a:effectLst/>
              <a:latin typeface="Arial" panose="020B0604020202020204" pitchFamily="34" charset="0"/>
              <a:ea typeface="Arial" panose="020B0604020202020204" pitchFamily="34" charset="0"/>
            </a:endParaRPr>
          </a:p>
          <a:p>
            <a:pPr marL="342900" lvl="0" indent="-342900">
              <a:lnSpc>
                <a:spcPct val="100000"/>
              </a:lnSpc>
              <a:spcBef>
                <a:spcPts val="0"/>
              </a:spcBef>
              <a:buFont typeface="Symbol" panose="05050102010706020507" pitchFamily="18" charset="2"/>
              <a:buChar char=""/>
            </a:pPr>
            <a:r>
              <a:rPr lang="en-GB" sz="2200">
                <a:effectLst/>
                <a:latin typeface="Arial" panose="020B0604020202020204" pitchFamily="34" charset="0"/>
                <a:ea typeface="Arial" panose="020B0604020202020204" pitchFamily="34" charset="0"/>
              </a:rPr>
              <a:t>This will mean it impacts the fewest number of people</a:t>
            </a:r>
          </a:p>
          <a:p>
            <a:pPr marL="0" lvl="0" indent="0">
              <a:lnSpc>
                <a:spcPct val="100000"/>
              </a:lnSpc>
              <a:spcBef>
                <a:spcPts val="0"/>
              </a:spcBef>
              <a:buNone/>
            </a:pPr>
            <a:endParaRPr lang="en-GB" sz="1200">
              <a:effectLst/>
              <a:latin typeface="Arial" panose="020B0604020202020204" pitchFamily="34" charset="0"/>
              <a:ea typeface="Arial" panose="020B0604020202020204" pitchFamily="34" charset="0"/>
            </a:endParaRPr>
          </a:p>
          <a:p>
            <a:pPr marL="342900" lvl="0" indent="-342900">
              <a:lnSpc>
                <a:spcPct val="100000"/>
              </a:lnSpc>
              <a:spcBef>
                <a:spcPts val="0"/>
              </a:spcBef>
              <a:buFont typeface="Symbol" panose="05050102010706020507" pitchFamily="18" charset="2"/>
              <a:buChar char=""/>
            </a:pPr>
            <a:r>
              <a:rPr lang="en-GB" sz="2200">
                <a:effectLst/>
                <a:latin typeface="Arial" panose="020B0604020202020204" pitchFamily="34" charset="0"/>
                <a:ea typeface="Arial" panose="020B0604020202020204" pitchFamily="34" charset="0"/>
              </a:rPr>
              <a:t>It is similar to offer across most of England, creating more equity across the country</a:t>
            </a:r>
          </a:p>
          <a:p>
            <a:pPr marL="0" lvl="0" indent="0">
              <a:lnSpc>
                <a:spcPct val="100000"/>
              </a:lnSpc>
              <a:spcBef>
                <a:spcPts val="0"/>
              </a:spcBef>
              <a:buNone/>
            </a:pPr>
            <a:endParaRPr lang="en-GB" sz="1200">
              <a:effectLst/>
              <a:latin typeface="Arial" panose="020B0604020202020204" pitchFamily="34" charset="0"/>
              <a:ea typeface="Arial" panose="020B0604020202020204" pitchFamily="34" charset="0"/>
            </a:endParaRPr>
          </a:p>
          <a:p>
            <a:pPr marL="342900" lvl="0" indent="-342900">
              <a:lnSpc>
                <a:spcPct val="100000"/>
              </a:lnSpc>
              <a:spcBef>
                <a:spcPts val="0"/>
              </a:spcBef>
              <a:buFont typeface="Symbol" panose="05050102010706020507" pitchFamily="18" charset="2"/>
              <a:buChar char=""/>
            </a:pPr>
            <a:r>
              <a:rPr lang="en-GB" sz="2200">
                <a:effectLst/>
                <a:latin typeface="Arial" panose="020B0604020202020204" pitchFamily="34" charset="0"/>
                <a:ea typeface="Arial" panose="020B0604020202020204" pitchFamily="34" charset="0"/>
              </a:rPr>
              <a:t>It is affordable, does not require any additional funding which may need to be taken from another NHS service. This option is affordable for the future.</a:t>
            </a:r>
          </a:p>
          <a:p>
            <a:pPr marL="0" indent="0">
              <a:buNone/>
            </a:pPr>
            <a:endParaRPr lang="en-GB"/>
          </a:p>
        </p:txBody>
      </p:sp>
      <p:sp>
        <p:nvSpPr>
          <p:cNvPr id="3" name="Title 2">
            <a:extLst>
              <a:ext uri="{FF2B5EF4-FFF2-40B4-BE49-F238E27FC236}">
                <a16:creationId xmlns:a16="http://schemas.microsoft.com/office/drawing/2014/main" id="{6F991DD6-4230-767F-2ADE-2B2D71E32DCA}"/>
              </a:ext>
            </a:extLst>
          </p:cNvPr>
          <p:cNvSpPr>
            <a:spLocks noGrp="1"/>
          </p:cNvSpPr>
          <p:nvPr>
            <p:ph type="title"/>
          </p:nvPr>
        </p:nvSpPr>
        <p:spPr>
          <a:xfrm>
            <a:off x="310138" y="514351"/>
            <a:ext cx="8616692" cy="1325880"/>
          </a:xfrm>
        </p:spPr>
        <p:txBody>
          <a:bodyPr>
            <a:noAutofit/>
          </a:bodyPr>
          <a:lstStyle/>
          <a:p>
            <a:r>
              <a:rPr lang="en-GB" sz="3200" b="1" dirty="0">
                <a:effectLst/>
                <a:latin typeface="Arial" panose="020B0604020202020204" pitchFamily="34" charset="0"/>
                <a:ea typeface="Arial" panose="020B0604020202020204" pitchFamily="34" charset="0"/>
              </a:rPr>
              <a:t>The option: 1 cycle plus a second attempt if the first was cancelled or abandoned (1+)</a:t>
            </a:r>
            <a:endParaRPr lang="en-GB" sz="3200" b="1" dirty="0"/>
          </a:p>
        </p:txBody>
      </p:sp>
    </p:spTree>
    <p:extLst>
      <p:ext uri="{BB962C8B-B14F-4D97-AF65-F5344CB8AC3E}">
        <p14:creationId xmlns:p14="http://schemas.microsoft.com/office/powerpoint/2010/main" val="3308302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28D415-5782-A9E7-AB74-3E2E8545A6B6}"/>
              </a:ext>
            </a:extLst>
          </p:cNvPr>
          <p:cNvSpPr>
            <a:spLocks noGrp="1"/>
          </p:cNvSpPr>
          <p:nvPr>
            <p:ph type="ctrTitle"/>
          </p:nvPr>
        </p:nvSpPr>
        <p:spPr>
          <a:xfrm>
            <a:off x="796653" y="3059024"/>
            <a:ext cx="8831217" cy="1250086"/>
          </a:xfrm>
        </p:spPr>
        <p:txBody>
          <a:bodyPr/>
          <a:lstStyle/>
          <a:p>
            <a:r>
              <a:rPr lang="en-GB" dirty="0"/>
              <a:t>What do you think?</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433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726487-6DBF-74C3-DC75-3D1CC3C0B623}"/>
              </a:ext>
            </a:extLst>
          </p:cNvPr>
          <p:cNvSpPr>
            <a:spLocks noGrp="1"/>
          </p:cNvSpPr>
          <p:nvPr>
            <p:ph idx="1"/>
          </p:nvPr>
        </p:nvSpPr>
        <p:spPr>
          <a:xfrm>
            <a:off x="563671" y="1623061"/>
            <a:ext cx="10649159" cy="5346976"/>
          </a:xfrm>
        </p:spPr>
        <p:txBody>
          <a:bodyPr>
            <a:normAutofit/>
          </a:bodyPr>
          <a:lstStyle/>
          <a:p>
            <a:pPr>
              <a:lnSpc>
                <a:spcPct val="100000"/>
              </a:lnSpc>
              <a:spcBef>
                <a:spcPts val="0"/>
              </a:spcBef>
              <a:spcAft>
                <a:spcPts val="1200"/>
              </a:spcAft>
              <a:buFont typeface="Arial" panose="020B0604020202020204" pitchFamily="34" charset="0"/>
              <a:buChar char="•"/>
            </a:pPr>
            <a:r>
              <a:rPr lang="en-GB" dirty="0"/>
              <a:t>What do you think of the proposed option? What would be good about it and what might be challenging?</a:t>
            </a:r>
          </a:p>
          <a:p>
            <a:pPr>
              <a:lnSpc>
                <a:spcPct val="100000"/>
              </a:lnSpc>
              <a:spcBef>
                <a:spcPts val="0"/>
              </a:spcBef>
              <a:spcAft>
                <a:spcPts val="1200"/>
              </a:spcAft>
              <a:buFont typeface="Arial" panose="020B0604020202020204" pitchFamily="34" charset="0"/>
              <a:buChar char="•"/>
            </a:pPr>
            <a:r>
              <a:rPr lang="en-GB" dirty="0"/>
              <a:t>How can we implement this policy change fairly to those already on their IVF journey?</a:t>
            </a:r>
          </a:p>
          <a:p>
            <a:pPr>
              <a:lnSpc>
                <a:spcPct val="100000"/>
              </a:lnSpc>
              <a:spcBef>
                <a:spcPts val="0"/>
              </a:spcBef>
              <a:spcAft>
                <a:spcPts val="1200"/>
              </a:spcAft>
              <a:buFont typeface="Arial" panose="020B0604020202020204" pitchFamily="34" charset="0"/>
              <a:buChar char="•"/>
            </a:pPr>
            <a:r>
              <a:rPr lang="en-GB" dirty="0"/>
              <a:t>Is there any ways that this option might impact some people more than others?</a:t>
            </a:r>
          </a:p>
          <a:p>
            <a:pPr>
              <a:lnSpc>
                <a:spcPct val="100000"/>
              </a:lnSpc>
              <a:spcBef>
                <a:spcPts val="0"/>
              </a:spcBef>
              <a:spcAft>
                <a:spcPts val="1200"/>
              </a:spcAft>
              <a:buFont typeface="Arial" panose="020B0604020202020204" pitchFamily="34" charset="0"/>
              <a:buChar char="•"/>
            </a:pPr>
            <a:r>
              <a:rPr lang="en-GB" dirty="0"/>
              <a:t>Are there any other options which you think we should consider? </a:t>
            </a:r>
          </a:p>
        </p:txBody>
      </p:sp>
      <p:sp>
        <p:nvSpPr>
          <p:cNvPr id="3" name="Title 2">
            <a:extLst>
              <a:ext uri="{FF2B5EF4-FFF2-40B4-BE49-F238E27FC236}">
                <a16:creationId xmlns:a16="http://schemas.microsoft.com/office/drawing/2014/main" id="{6F991DD6-4230-767F-2ADE-2B2D71E32DCA}"/>
              </a:ext>
            </a:extLst>
          </p:cNvPr>
          <p:cNvSpPr>
            <a:spLocks noGrp="1"/>
          </p:cNvSpPr>
          <p:nvPr>
            <p:ph type="title"/>
          </p:nvPr>
        </p:nvSpPr>
        <p:spPr>
          <a:xfrm>
            <a:off x="335071" y="548641"/>
            <a:ext cx="8636085" cy="708659"/>
          </a:xfrm>
        </p:spPr>
        <p:txBody>
          <a:bodyPr>
            <a:normAutofit/>
          </a:bodyPr>
          <a:lstStyle/>
          <a:p>
            <a:r>
              <a:rPr lang="en-GB" sz="3600" b="1" dirty="0"/>
              <a:t>What we want your thoughts on</a:t>
            </a:r>
          </a:p>
        </p:txBody>
      </p:sp>
    </p:spTree>
    <p:extLst>
      <p:ext uri="{BB962C8B-B14F-4D97-AF65-F5344CB8AC3E}">
        <p14:creationId xmlns:p14="http://schemas.microsoft.com/office/powerpoint/2010/main" val="723228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94CDC6-D239-7995-B061-75E594C942C8}"/>
              </a:ext>
            </a:extLst>
          </p:cNvPr>
          <p:cNvSpPr>
            <a:spLocks noGrp="1"/>
          </p:cNvSpPr>
          <p:nvPr>
            <p:ph idx="1"/>
          </p:nvPr>
        </p:nvSpPr>
        <p:spPr>
          <a:xfrm>
            <a:off x="1722120" y="2480732"/>
            <a:ext cx="8980170" cy="914189"/>
          </a:xfrm>
        </p:spPr>
        <p:txBody>
          <a:bodyPr/>
          <a:lstStyle/>
          <a:p>
            <a:pPr marL="0" indent="0">
              <a:buNone/>
            </a:pPr>
            <a:r>
              <a:rPr lang="en-GB" b="1" dirty="0"/>
              <a:t>What do you think about the proposal to offer 1+ cycles to everyone across Greater Manchester?</a:t>
            </a:r>
          </a:p>
        </p:txBody>
      </p:sp>
      <p:sp>
        <p:nvSpPr>
          <p:cNvPr id="3" name="Title 2">
            <a:extLst>
              <a:ext uri="{FF2B5EF4-FFF2-40B4-BE49-F238E27FC236}">
                <a16:creationId xmlns:a16="http://schemas.microsoft.com/office/drawing/2014/main" id="{2FA04AEE-0BDB-69C7-C896-2E4C5E8ABABE}"/>
              </a:ext>
            </a:extLst>
          </p:cNvPr>
          <p:cNvSpPr>
            <a:spLocks noGrp="1"/>
          </p:cNvSpPr>
          <p:nvPr>
            <p:ph type="title"/>
          </p:nvPr>
        </p:nvSpPr>
        <p:spPr>
          <a:xfrm>
            <a:off x="323641" y="566305"/>
            <a:ext cx="8636085" cy="702425"/>
          </a:xfrm>
        </p:spPr>
        <p:txBody>
          <a:bodyPr>
            <a:normAutofit/>
          </a:bodyPr>
          <a:lstStyle/>
          <a:p>
            <a:r>
              <a:rPr lang="en-GB" sz="3600" b="1" dirty="0"/>
              <a:t>Thoughts on the proposal</a:t>
            </a:r>
          </a:p>
        </p:txBody>
      </p:sp>
      <p:sp>
        <p:nvSpPr>
          <p:cNvPr id="6" name="Rectangle: Rounded Corners 5">
            <a:extLst>
              <a:ext uri="{FF2B5EF4-FFF2-40B4-BE49-F238E27FC236}">
                <a16:creationId xmlns:a16="http://schemas.microsoft.com/office/drawing/2014/main" id="{C5C4A61F-13A7-3F17-5D76-BE07D6B886AD}"/>
              </a:ext>
            </a:extLst>
          </p:cNvPr>
          <p:cNvSpPr/>
          <p:nvPr/>
        </p:nvSpPr>
        <p:spPr>
          <a:xfrm>
            <a:off x="1085850" y="2006070"/>
            <a:ext cx="10115550" cy="1422930"/>
          </a:xfrm>
          <a:prstGeom prst="roundRect">
            <a:avLst>
              <a:gd name="adj" fmla="val 8634"/>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2A08E486-4D4B-969A-BA5D-DBB8F3DFAB5C}"/>
              </a:ext>
            </a:extLst>
          </p:cNvPr>
          <p:cNvSpPr/>
          <p:nvPr/>
        </p:nvSpPr>
        <p:spPr>
          <a:xfrm>
            <a:off x="685800" y="1637453"/>
            <a:ext cx="1687830" cy="737235"/>
          </a:xfrm>
          <a:prstGeom prst="roundRect">
            <a:avLst/>
          </a:prstGeom>
          <a:solidFill>
            <a:schemeClr val="accent6"/>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dirty="0">
                <a:latin typeface="Arial" panose="020B0604020202020204" pitchFamily="34" charset="0"/>
                <a:cs typeface="Arial" panose="020B0604020202020204" pitchFamily="34" charset="0"/>
              </a:rPr>
              <a:t>Activity!</a:t>
            </a:r>
          </a:p>
        </p:txBody>
      </p:sp>
      <p:pic>
        <p:nvPicPr>
          <p:cNvPr id="8" name="Graphic 7" descr="Neutral face outline with solid fill">
            <a:extLst>
              <a:ext uri="{FF2B5EF4-FFF2-40B4-BE49-F238E27FC236}">
                <a16:creationId xmlns:a16="http://schemas.microsoft.com/office/drawing/2014/main" id="{871EA541-7ECB-8C21-1879-0EFCD1D751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559465" y="3823968"/>
            <a:ext cx="1080000" cy="1080000"/>
          </a:xfrm>
          <a:prstGeom prst="rect">
            <a:avLst/>
          </a:prstGeom>
        </p:spPr>
      </p:pic>
      <p:pic>
        <p:nvPicPr>
          <p:cNvPr id="10" name="Graphic 9" descr="Worried face outline with solid fill">
            <a:extLst>
              <a:ext uri="{FF2B5EF4-FFF2-40B4-BE49-F238E27FC236}">
                <a16:creationId xmlns:a16="http://schemas.microsoft.com/office/drawing/2014/main" id="{B175C7D4-3D93-7367-67D5-A93765AAEE4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07178" y="3823968"/>
            <a:ext cx="1080000" cy="1080000"/>
          </a:xfrm>
          <a:prstGeom prst="rect">
            <a:avLst/>
          </a:prstGeom>
        </p:spPr>
      </p:pic>
      <p:pic>
        <p:nvPicPr>
          <p:cNvPr id="12" name="Graphic 11" descr="Angry face outline with solid fill">
            <a:extLst>
              <a:ext uri="{FF2B5EF4-FFF2-40B4-BE49-F238E27FC236}">
                <a16:creationId xmlns:a16="http://schemas.microsoft.com/office/drawing/2014/main" id="{C48C14A6-9B73-BE58-4857-8BA647765D4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54891" y="3823968"/>
            <a:ext cx="1080000" cy="1080000"/>
          </a:xfrm>
          <a:prstGeom prst="rect">
            <a:avLst/>
          </a:prstGeom>
        </p:spPr>
      </p:pic>
      <p:pic>
        <p:nvPicPr>
          <p:cNvPr id="14" name="Graphic 13" descr="Grinning face outline with solid fill">
            <a:extLst>
              <a:ext uri="{FF2B5EF4-FFF2-40B4-BE49-F238E27FC236}">
                <a16:creationId xmlns:a16="http://schemas.microsoft.com/office/drawing/2014/main" id="{389C336A-683E-D4CE-F4F6-D2893459E18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511752" y="3823968"/>
            <a:ext cx="1080000" cy="1080000"/>
          </a:xfrm>
          <a:prstGeom prst="rect">
            <a:avLst/>
          </a:prstGeom>
        </p:spPr>
      </p:pic>
      <p:pic>
        <p:nvPicPr>
          <p:cNvPr id="18" name="Graphic 17" descr="Funny face outline with solid fill">
            <a:extLst>
              <a:ext uri="{FF2B5EF4-FFF2-40B4-BE49-F238E27FC236}">
                <a16:creationId xmlns:a16="http://schemas.microsoft.com/office/drawing/2014/main" id="{12E62501-8459-5E75-F40C-09FFE007D0A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464040" y="3823968"/>
            <a:ext cx="1080000" cy="1080000"/>
          </a:xfrm>
          <a:prstGeom prst="rect">
            <a:avLst/>
          </a:prstGeom>
        </p:spPr>
      </p:pic>
      <p:sp>
        <p:nvSpPr>
          <p:cNvPr id="21" name="TextBox 20">
            <a:extLst>
              <a:ext uri="{FF2B5EF4-FFF2-40B4-BE49-F238E27FC236}">
                <a16:creationId xmlns:a16="http://schemas.microsoft.com/office/drawing/2014/main" id="{4D118A13-C90F-C418-E2EE-368A8F65BF18}"/>
              </a:ext>
            </a:extLst>
          </p:cNvPr>
          <p:cNvSpPr txBox="1"/>
          <p:nvPr/>
        </p:nvSpPr>
        <p:spPr>
          <a:xfrm>
            <a:off x="1469086" y="4903967"/>
            <a:ext cx="1451610" cy="646331"/>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Strongly disagree</a:t>
            </a:r>
          </a:p>
        </p:txBody>
      </p:sp>
      <p:sp>
        <p:nvSpPr>
          <p:cNvPr id="22" name="TextBox 21">
            <a:extLst>
              <a:ext uri="{FF2B5EF4-FFF2-40B4-BE49-F238E27FC236}">
                <a16:creationId xmlns:a16="http://schemas.microsoft.com/office/drawing/2014/main" id="{FE8FD724-1001-20D4-845D-8A9B257D2640}"/>
              </a:ext>
            </a:extLst>
          </p:cNvPr>
          <p:cNvSpPr txBox="1"/>
          <p:nvPr/>
        </p:nvSpPr>
        <p:spPr>
          <a:xfrm>
            <a:off x="3421373" y="4903967"/>
            <a:ext cx="1451610"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Disagree</a:t>
            </a:r>
          </a:p>
        </p:txBody>
      </p:sp>
      <p:sp>
        <p:nvSpPr>
          <p:cNvPr id="23" name="TextBox 22">
            <a:extLst>
              <a:ext uri="{FF2B5EF4-FFF2-40B4-BE49-F238E27FC236}">
                <a16:creationId xmlns:a16="http://schemas.microsoft.com/office/drawing/2014/main" id="{C8590A86-34C1-56D0-B698-1C613E796B4B}"/>
              </a:ext>
            </a:extLst>
          </p:cNvPr>
          <p:cNvSpPr txBox="1"/>
          <p:nvPr/>
        </p:nvSpPr>
        <p:spPr>
          <a:xfrm>
            <a:off x="5373660" y="4876425"/>
            <a:ext cx="1451610" cy="923330"/>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Neither agree nor disagree</a:t>
            </a:r>
          </a:p>
        </p:txBody>
      </p:sp>
      <p:sp>
        <p:nvSpPr>
          <p:cNvPr id="24" name="TextBox 23">
            <a:extLst>
              <a:ext uri="{FF2B5EF4-FFF2-40B4-BE49-F238E27FC236}">
                <a16:creationId xmlns:a16="http://schemas.microsoft.com/office/drawing/2014/main" id="{FFA692B5-6887-99C6-1D45-FAEDA5AABB7B}"/>
              </a:ext>
            </a:extLst>
          </p:cNvPr>
          <p:cNvSpPr txBox="1"/>
          <p:nvPr/>
        </p:nvSpPr>
        <p:spPr>
          <a:xfrm>
            <a:off x="7325947" y="4903967"/>
            <a:ext cx="1451610"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Agree</a:t>
            </a:r>
          </a:p>
        </p:txBody>
      </p:sp>
      <p:sp>
        <p:nvSpPr>
          <p:cNvPr id="25" name="TextBox 24">
            <a:extLst>
              <a:ext uri="{FF2B5EF4-FFF2-40B4-BE49-F238E27FC236}">
                <a16:creationId xmlns:a16="http://schemas.microsoft.com/office/drawing/2014/main" id="{71CD51EC-2739-2744-21DB-5037FEE39C32}"/>
              </a:ext>
            </a:extLst>
          </p:cNvPr>
          <p:cNvSpPr txBox="1"/>
          <p:nvPr/>
        </p:nvSpPr>
        <p:spPr>
          <a:xfrm>
            <a:off x="9278235" y="4876425"/>
            <a:ext cx="1451610" cy="646331"/>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Strongly agree</a:t>
            </a:r>
          </a:p>
        </p:txBody>
      </p:sp>
    </p:spTree>
    <p:extLst>
      <p:ext uri="{BB962C8B-B14F-4D97-AF65-F5344CB8AC3E}">
        <p14:creationId xmlns:p14="http://schemas.microsoft.com/office/powerpoint/2010/main" val="2242741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94CDC6-D239-7995-B061-75E594C942C8}"/>
              </a:ext>
            </a:extLst>
          </p:cNvPr>
          <p:cNvSpPr>
            <a:spLocks noGrp="1"/>
          </p:cNvSpPr>
          <p:nvPr>
            <p:ph idx="1"/>
          </p:nvPr>
        </p:nvSpPr>
        <p:spPr>
          <a:xfrm>
            <a:off x="1722120" y="2480732"/>
            <a:ext cx="8980170" cy="2739815"/>
          </a:xfrm>
        </p:spPr>
        <p:txBody>
          <a:bodyPr>
            <a:normAutofit/>
          </a:bodyPr>
          <a:lstStyle/>
          <a:p>
            <a:pPr marL="0" indent="0">
              <a:buNone/>
            </a:pPr>
            <a:r>
              <a:rPr lang="en-GB" b="1" dirty="0"/>
              <a:t>What do you think that?</a:t>
            </a:r>
          </a:p>
          <a:p>
            <a:pPr marL="0" indent="0">
              <a:buNone/>
            </a:pPr>
            <a:r>
              <a:rPr lang="en-GB" dirty="0"/>
              <a:t>Consider…</a:t>
            </a:r>
          </a:p>
          <a:p>
            <a:pPr marL="0" indent="0">
              <a:buNone/>
            </a:pPr>
            <a:r>
              <a:rPr lang="en-GB" dirty="0"/>
              <a:t>What could be good about the proposal?</a:t>
            </a:r>
          </a:p>
          <a:p>
            <a:pPr marL="0" indent="0">
              <a:buNone/>
            </a:pPr>
            <a:r>
              <a:rPr lang="en-GB" dirty="0"/>
              <a:t>What could be bad about the proposal?</a:t>
            </a:r>
          </a:p>
        </p:txBody>
      </p:sp>
      <p:sp>
        <p:nvSpPr>
          <p:cNvPr id="3" name="Title 2">
            <a:extLst>
              <a:ext uri="{FF2B5EF4-FFF2-40B4-BE49-F238E27FC236}">
                <a16:creationId xmlns:a16="http://schemas.microsoft.com/office/drawing/2014/main" id="{2FA04AEE-0BDB-69C7-C896-2E4C5E8ABABE}"/>
              </a:ext>
            </a:extLst>
          </p:cNvPr>
          <p:cNvSpPr>
            <a:spLocks noGrp="1"/>
          </p:cNvSpPr>
          <p:nvPr>
            <p:ph type="title"/>
          </p:nvPr>
        </p:nvSpPr>
        <p:spPr>
          <a:xfrm>
            <a:off x="323641" y="566305"/>
            <a:ext cx="8636085" cy="702425"/>
          </a:xfrm>
        </p:spPr>
        <p:txBody>
          <a:bodyPr>
            <a:normAutofit/>
          </a:bodyPr>
          <a:lstStyle/>
          <a:p>
            <a:r>
              <a:rPr lang="en-GB" sz="3600" b="1" dirty="0"/>
              <a:t>Thoughts on the proposal</a:t>
            </a:r>
          </a:p>
        </p:txBody>
      </p:sp>
      <p:sp>
        <p:nvSpPr>
          <p:cNvPr id="6" name="Rectangle: Rounded Corners 5">
            <a:extLst>
              <a:ext uri="{FF2B5EF4-FFF2-40B4-BE49-F238E27FC236}">
                <a16:creationId xmlns:a16="http://schemas.microsoft.com/office/drawing/2014/main" id="{C5C4A61F-13A7-3F17-5D76-BE07D6B886AD}"/>
              </a:ext>
            </a:extLst>
          </p:cNvPr>
          <p:cNvSpPr/>
          <p:nvPr/>
        </p:nvSpPr>
        <p:spPr>
          <a:xfrm>
            <a:off x="1085850" y="2006070"/>
            <a:ext cx="10115550" cy="2739815"/>
          </a:xfrm>
          <a:prstGeom prst="roundRect">
            <a:avLst>
              <a:gd name="adj" fmla="val 8323"/>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2A08E486-4D4B-969A-BA5D-DBB8F3DFAB5C}"/>
              </a:ext>
            </a:extLst>
          </p:cNvPr>
          <p:cNvSpPr/>
          <p:nvPr/>
        </p:nvSpPr>
        <p:spPr>
          <a:xfrm>
            <a:off x="685800" y="1637453"/>
            <a:ext cx="2000250" cy="737235"/>
          </a:xfrm>
          <a:prstGeom prst="roundRect">
            <a:avLst/>
          </a:prstGeom>
          <a:solidFill>
            <a:schemeClr val="accent6"/>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dirty="0">
                <a:latin typeface="Arial" panose="020B0604020202020204" pitchFamily="34" charset="0"/>
                <a:cs typeface="Arial" panose="020B0604020202020204" pitchFamily="34" charset="0"/>
              </a:rPr>
              <a:t>Discussion!</a:t>
            </a:r>
          </a:p>
        </p:txBody>
      </p:sp>
    </p:spTree>
    <p:extLst>
      <p:ext uri="{BB962C8B-B14F-4D97-AF65-F5344CB8AC3E}">
        <p14:creationId xmlns:p14="http://schemas.microsoft.com/office/powerpoint/2010/main" val="2718873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94CDC6-D239-7995-B061-75E594C942C8}"/>
              </a:ext>
            </a:extLst>
          </p:cNvPr>
          <p:cNvSpPr>
            <a:spLocks noGrp="1"/>
          </p:cNvSpPr>
          <p:nvPr>
            <p:ph idx="1"/>
          </p:nvPr>
        </p:nvSpPr>
        <p:spPr>
          <a:xfrm>
            <a:off x="738644" y="4922002"/>
            <a:ext cx="10805656" cy="1480184"/>
          </a:xfrm>
        </p:spPr>
        <p:txBody>
          <a:bodyPr>
            <a:normAutofit/>
          </a:bodyPr>
          <a:lstStyle/>
          <a:p>
            <a:pPr marL="0" indent="0">
              <a:buNone/>
            </a:pPr>
            <a:r>
              <a:rPr lang="en-GB" sz="2000" dirty="0"/>
              <a:t>If a change is made, people will be at different stages in their journey from the point the new policy is approved. We think that everyone who has started a cycle should get to finish it, but apart from that, who should the new policy be applied to and why?</a:t>
            </a:r>
          </a:p>
        </p:txBody>
      </p:sp>
      <p:sp>
        <p:nvSpPr>
          <p:cNvPr id="3" name="Title 2">
            <a:extLst>
              <a:ext uri="{FF2B5EF4-FFF2-40B4-BE49-F238E27FC236}">
                <a16:creationId xmlns:a16="http://schemas.microsoft.com/office/drawing/2014/main" id="{2FA04AEE-0BDB-69C7-C896-2E4C5E8ABABE}"/>
              </a:ext>
            </a:extLst>
          </p:cNvPr>
          <p:cNvSpPr>
            <a:spLocks noGrp="1"/>
          </p:cNvSpPr>
          <p:nvPr>
            <p:ph type="title"/>
          </p:nvPr>
        </p:nvSpPr>
        <p:spPr>
          <a:xfrm>
            <a:off x="323641" y="566305"/>
            <a:ext cx="8954594" cy="702425"/>
          </a:xfrm>
        </p:spPr>
        <p:txBody>
          <a:bodyPr>
            <a:normAutofit/>
          </a:bodyPr>
          <a:lstStyle/>
          <a:p>
            <a:r>
              <a:rPr lang="en-GB" sz="3600" b="1" dirty="0"/>
              <a:t>Applying any change fairly</a:t>
            </a:r>
          </a:p>
        </p:txBody>
      </p:sp>
      <p:grpSp>
        <p:nvGrpSpPr>
          <p:cNvPr id="4" name="Group 3">
            <a:extLst>
              <a:ext uri="{FF2B5EF4-FFF2-40B4-BE49-F238E27FC236}">
                <a16:creationId xmlns:a16="http://schemas.microsoft.com/office/drawing/2014/main" id="{C3ACCA64-7A0A-B898-0671-50E79BC2B9CA}"/>
              </a:ext>
            </a:extLst>
          </p:cNvPr>
          <p:cNvGrpSpPr/>
          <p:nvPr/>
        </p:nvGrpSpPr>
        <p:grpSpPr>
          <a:xfrm>
            <a:off x="2587829" y="1432707"/>
            <a:ext cx="7016342" cy="3167348"/>
            <a:chOff x="698431" y="1851659"/>
            <a:chExt cx="7016342" cy="3167348"/>
          </a:xfrm>
        </p:grpSpPr>
        <p:pic>
          <p:nvPicPr>
            <p:cNvPr id="7" name="Graphic 6" descr="User outline">
              <a:extLst>
                <a:ext uri="{FF2B5EF4-FFF2-40B4-BE49-F238E27FC236}">
                  <a16:creationId xmlns:a16="http://schemas.microsoft.com/office/drawing/2014/main" id="{528F87A5-8904-9F8E-3B68-010EB40DBC4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8431" y="2172937"/>
              <a:ext cx="1480184" cy="1480184"/>
            </a:xfrm>
            <a:prstGeom prst="rect">
              <a:avLst/>
            </a:prstGeom>
          </p:spPr>
        </p:pic>
        <p:pic>
          <p:nvPicPr>
            <p:cNvPr id="9" name="Graphic 8" descr="User outline">
              <a:extLst>
                <a:ext uri="{FF2B5EF4-FFF2-40B4-BE49-F238E27FC236}">
                  <a16:creationId xmlns:a16="http://schemas.microsoft.com/office/drawing/2014/main" id="{6F622847-5DD6-5FC0-4ACF-DCE2E1253C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19438" y="2171700"/>
              <a:ext cx="1480184" cy="1480184"/>
            </a:xfrm>
            <a:prstGeom prst="rect">
              <a:avLst/>
            </a:prstGeom>
          </p:spPr>
        </p:pic>
        <p:pic>
          <p:nvPicPr>
            <p:cNvPr id="11" name="Graphic 10" descr="User outline">
              <a:extLst>
                <a:ext uri="{FF2B5EF4-FFF2-40B4-BE49-F238E27FC236}">
                  <a16:creationId xmlns:a16="http://schemas.microsoft.com/office/drawing/2014/main" id="{182B3805-4B82-BA6C-2549-9F66CF276F8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74996" y="2171700"/>
              <a:ext cx="1480184" cy="1480184"/>
            </a:xfrm>
            <a:prstGeom prst="rect">
              <a:avLst/>
            </a:prstGeom>
          </p:spPr>
        </p:pic>
        <p:pic>
          <p:nvPicPr>
            <p:cNvPr id="13" name="Graphic 12" descr="Badge Question Mark with solid fill">
              <a:extLst>
                <a:ext uri="{FF2B5EF4-FFF2-40B4-BE49-F238E27FC236}">
                  <a16:creationId xmlns:a16="http://schemas.microsoft.com/office/drawing/2014/main" id="{D65DE5E0-2DE7-CBB8-16F8-AAE27FDB9F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35690" y="1887186"/>
              <a:ext cx="1076498" cy="1076498"/>
            </a:xfrm>
            <a:prstGeom prst="rect">
              <a:avLst/>
            </a:prstGeom>
          </p:spPr>
        </p:pic>
        <p:pic>
          <p:nvPicPr>
            <p:cNvPr id="15" name="Graphic 14" descr="Stethoscope with solid fill">
              <a:extLst>
                <a:ext uri="{FF2B5EF4-FFF2-40B4-BE49-F238E27FC236}">
                  <a16:creationId xmlns:a16="http://schemas.microsoft.com/office/drawing/2014/main" id="{C083FA42-303D-045F-0147-D60DD6D5978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92554" y="1931669"/>
              <a:ext cx="1076498" cy="1076498"/>
            </a:xfrm>
            <a:prstGeom prst="rect">
              <a:avLst/>
            </a:prstGeom>
          </p:spPr>
        </p:pic>
        <p:pic>
          <p:nvPicPr>
            <p:cNvPr id="16" name="Graphic 15" descr="Daily calendar with solid fill">
              <a:extLst>
                <a:ext uri="{FF2B5EF4-FFF2-40B4-BE49-F238E27FC236}">
                  <a16:creationId xmlns:a16="http://schemas.microsoft.com/office/drawing/2014/main" id="{B808060F-D49B-88C0-49F6-932E7E74051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638275" y="1851659"/>
              <a:ext cx="1076498" cy="1076498"/>
            </a:xfrm>
            <a:prstGeom prst="rect">
              <a:avLst/>
            </a:prstGeom>
          </p:spPr>
        </p:pic>
        <p:pic>
          <p:nvPicPr>
            <p:cNvPr id="17" name="Graphic 16" descr="Badge with solid fill">
              <a:extLst>
                <a:ext uri="{FF2B5EF4-FFF2-40B4-BE49-F238E27FC236}">
                  <a16:creationId xmlns:a16="http://schemas.microsoft.com/office/drawing/2014/main" id="{A295DD49-2107-F244-D2EA-7D5AD3654A9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553530" y="3121971"/>
              <a:ext cx="612000" cy="612000"/>
            </a:xfrm>
            <a:prstGeom prst="rect">
              <a:avLst/>
            </a:prstGeom>
          </p:spPr>
        </p:pic>
        <p:pic>
          <p:nvPicPr>
            <p:cNvPr id="19" name="Graphic 18" descr="Badge 3 with solid fill">
              <a:extLst>
                <a:ext uri="{FF2B5EF4-FFF2-40B4-BE49-F238E27FC236}">
                  <a16:creationId xmlns:a16="http://schemas.microsoft.com/office/drawing/2014/main" id="{07E595C8-F3F0-A90A-29E4-7DBF527E807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109088" y="3121971"/>
              <a:ext cx="612000" cy="612000"/>
            </a:xfrm>
            <a:prstGeom prst="rect">
              <a:avLst/>
            </a:prstGeom>
          </p:spPr>
        </p:pic>
        <p:pic>
          <p:nvPicPr>
            <p:cNvPr id="20" name="Graphic 19" descr="Badge 1 with solid fill">
              <a:extLst>
                <a:ext uri="{FF2B5EF4-FFF2-40B4-BE49-F238E27FC236}">
                  <a16:creationId xmlns:a16="http://schemas.microsoft.com/office/drawing/2014/main" id="{BCB40368-1D58-368D-0278-B5E58FC939D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132523" y="3123208"/>
              <a:ext cx="612000" cy="612000"/>
            </a:xfrm>
            <a:prstGeom prst="rect">
              <a:avLst/>
            </a:prstGeom>
          </p:spPr>
        </p:pic>
        <p:sp>
          <p:nvSpPr>
            <p:cNvPr id="26" name="Rectangle: Rounded Corners 25">
              <a:extLst>
                <a:ext uri="{FF2B5EF4-FFF2-40B4-BE49-F238E27FC236}">
                  <a16:creationId xmlns:a16="http://schemas.microsoft.com/office/drawing/2014/main" id="{09E448CB-054B-FE84-BA66-FF31429F3D39}"/>
                </a:ext>
              </a:extLst>
            </p:cNvPr>
            <p:cNvSpPr/>
            <p:nvPr/>
          </p:nvSpPr>
          <p:spPr>
            <a:xfrm>
              <a:off x="698431" y="3735208"/>
              <a:ext cx="1590674" cy="12837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Arial" panose="020B0604020202020204" pitchFamily="34" charset="0"/>
                  <a:cs typeface="Arial" panose="020B0604020202020204" pitchFamily="34" charset="0"/>
                </a:rPr>
                <a:t>Waiting to find out if they are approved for another cycle</a:t>
              </a:r>
            </a:p>
          </p:txBody>
        </p:sp>
        <p:sp>
          <p:nvSpPr>
            <p:cNvPr id="27" name="Rectangle: Rounded Corners 26">
              <a:extLst>
                <a:ext uri="{FF2B5EF4-FFF2-40B4-BE49-F238E27FC236}">
                  <a16:creationId xmlns:a16="http://schemas.microsoft.com/office/drawing/2014/main" id="{B4AC5F59-27E5-7E8F-E4CF-D0CC93237991}"/>
                </a:ext>
              </a:extLst>
            </p:cNvPr>
            <p:cNvSpPr/>
            <p:nvPr/>
          </p:nvSpPr>
          <p:spPr>
            <a:xfrm>
              <a:off x="3197217" y="3735208"/>
              <a:ext cx="1590674" cy="12837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Arial" panose="020B0604020202020204" pitchFamily="34" charset="0"/>
                  <a:cs typeface="Arial" panose="020B0604020202020204" pitchFamily="34" charset="0"/>
                </a:rPr>
                <a:t>Approved for the next cycle, but no start date</a:t>
              </a:r>
            </a:p>
          </p:txBody>
        </p:sp>
        <p:sp>
          <p:nvSpPr>
            <p:cNvPr id="28" name="Rectangle: Rounded Corners 27">
              <a:extLst>
                <a:ext uri="{FF2B5EF4-FFF2-40B4-BE49-F238E27FC236}">
                  <a16:creationId xmlns:a16="http://schemas.microsoft.com/office/drawing/2014/main" id="{C8FB67ED-C562-CC1A-A5E9-072164683623}"/>
                </a:ext>
              </a:extLst>
            </p:cNvPr>
            <p:cNvSpPr/>
            <p:nvPr/>
          </p:nvSpPr>
          <p:spPr>
            <a:xfrm>
              <a:off x="5723573" y="3735208"/>
              <a:ext cx="1590674" cy="12837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Arial" panose="020B0604020202020204" pitchFamily="34" charset="0"/>
                  <a:cs typeface="Arial" panose="020B0604020202020204" pitchFamily="34" charset="0"/>
                </a:rPr>
                <a:t>Scheduled for the next cycle but not started it yet</a:t>
              </a:r>
            </a:p>
          </p:txBody>
        </p:sp>
        <p:pic>
          <p:nvPicPr>
            <p:cNvPr id="29" name="Graphic 28" descr="Caret Right with solid fill">
              <a:extLst>
                <a:ext uri="{FF2B5EF4-FFF2-40B4-BE49-F238E27FC236}">
                  <a16:creationId xmlns:a16="http://schemas.microsoft.com/office/drawing/2014/main" id="{5D80A06B-C931-3529-5E60-06096AD2E7E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281551" y="3891915"/>
              <a:ext cx="914400" cy="914400"/>
            </a:xfrm>
            <a:prstGeom prst="rect">
              <a:avLst/>
            </a:prstGeom>
          </p:spPr>
        </p:pic>
        <p:pic>
          <p:nvPicPr>
            <p:cNvPr id="30" name="Graphic 29" descr="Caret Right with solid fill">
              <a:extLst>
                <a:ext uri="{FF2B5EF4-FFF2-40B4-BE49-F238E27FC236}">
                  <a16:creationId xmlns:a16="http://schemas.microsoft.com/office/drawing/2014/main" id="{E58CF7A8-BA64-909D-38E9-06FFD52AD6F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806162" y="3891915"/>
              <a:ext cx="914400" cy="914400"/>
            </a:xfrm>
            <a:prstGeom prst="rect">
              <a:avLst/>
            </a:prstGeom>
          </p:spPr>
        </p:pic>
      </p:grpSp>
    </p:spTree>
    <p:extLst>
      <p:ext uri="{BB962C8B-B14F-4D97-AF65-F5344CB8AC3E}">
        <p14:creationId xmlns:p14="http://schemas.microsoft.com/office/powerpoint/2010/main" val="1506348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94CDC6-D239-7995-B061-75E594C942C8}"/>
              </a:ext>
            </a:extLst>
          </p:cNvPr>
          <p:cNvSpPr>
            <a:spLocks noGrp="1"/>
          </p:cNvSpPr>
          <p:nvPr>
            <p:ph idx="1"/>
          </p:nvPr>
        </p:nvSpPr>
        <p:spPr>
          <a:xfrm>
            <a:off x="1893570" y="3734857"/>
            <a:ext cx="8980170" cy="2739815"/>
          </a:xfrm>
        </p:spPr>
        <p:txBody>
          <a:bodyPr>
            <a:normAutofit/>
          </a:bodyPr>
          <a:lstStyle/>
          <a:p>
            <a:pPr marL="0" indent="0">
              <a:buNone/>
            </a:pPr>
            <a:r>
              <a:rPr lang="en-GB" b="1" dirty="0"/>
              <a:t>Who do you think any new policy should be applied to?</a:t>
            </a:r>
          </a:p>
          <a:p>
            <a:pPr marL="0" indent="0">
              <a:buNone/>
            </a:pPr>
            <a:r>
              <a:rPr lang="en-GB" sz="2000" dirty="0"/>
              <a:t>Person (or couple) 1 only? People (or couples) 1 and 2? All of them? None of them? </a:t>
            </a:r>
          </a:p>
          <a:p>
            <a:pPr marL="0" indent="0">
              <a:buNone/>
            </a:pPr>
            <a:r>
              <a:rPr lang="en-GB" sz="2000" dirty="0"/>
              <a:t>Consider…</a:t>
            </a:r>
          </a:p>
          <a:p>
            <a:r>
              <a:rPr lang="en-GB" sz="2000" dirty="0"/>
              <a:t>What is the fairest way to apply the policy? </a:t>
            </a:r>
          </a:p>
          <a:p>
            <a:r>
              <a:rPr lang="en-GB" sz="2000" dirty="0"/>
              <a:t>What factors are influencing your decision/thinking?</a:t>
            </a:r>
          </a:p>
        </p:txBody>
      </p:sp>
      <p:sp>
        <p:nvSpPr>
          <p:cNvPr id="3" name="Title 2">
            <a:extLst>
              <a:ext uri="{FF2B5EF4-FFF2-40B4-BE49-F238E27FC236}">
                <a16:creationId xmlns:a16="http://schemas.microsoft.com/office/drawing/2014/main" id="{2FA04AEE-0BDB-69C7-C896-2E4C5E8ABABE}"/>
              </a:ext>
            </a:extLst>
          </p:cNvPr>
          <p:cNvSpPr>
            <a:spLocks noGrp="1"/>
          </p:cNvSpPr>
          <p:nvPr>
            <p:ph type="title"/>
          </p:nvPr>
        </p:nvSpPr>
        <p:spPr>
          <a:xfrm>
            <a:off x="323641" y="566305"/>
            <a:ext cx="8636085" cy="702425"/>
          </a:xfrm>
        </p:spPr>
        <p:txBody>
          <a:bodyPr>
            <a:normAutofit/>
          </a:bodyPr>
          <a:lstStyle/>
          <a:p>
            <a:r>
              <a:rPr lang="en-GB" sz="3600" b="1" dirty="0"/>
              <a:t>Applying any change fairly</a:t>
            </a:r>
          </a:p>
        </p:txBody>
      </p:sp>
      <p:sp>
        <p:nvSpPr>
          <p:cNvPr id="6" name="Rectangle: Rounded Corners 5">
            <a:extLst>
              <a:ext uri="{FF2B5EF4-FFF2-40B4-BE49-F238E27FC236}">
                <a16:creationId xmlns:a16="http://schemas.microsoft.com/office/drawing/2014/main" id="{C5C4A61F-13A7-3F17-5D76-BE07D6B886AD}"/>
              </a:ext>
            </a:extLst>
          </p:cNvPr>
          <p:cNvSpPr/>
          <p:nvPr/>
        </p:nvSpPr>
        <p:spPr>
          <a:xfrm>
            <a:off x="1085850" y="3366240"/>
            <a:ext cx="10115550" cy="2739815"/>
          </a:xfrm>
          <a:prstGeom prst="roundRect">
            <a:avLst>
              <a:gd name="adj" fmla="val 8323"/>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02D9C8BC-D6BE-A656-DDDA-AC7E0B583D97}"/>
              </a:ext>
            </a:extLst>
          </p:cNvPr>
          <p:cNvPicPr>
            <a:picLocks noChangeAspect="1"/>
          </p:cNvPicPr>
          <p:nvPr/>
        </p:nvPicPr>
        <p:blipFill>
          <a:blip r:embed="rId2"/>
          <a:stretch>
            <a:fillRect/>
          </a:stretch>
        </p:blipFill>
        <p:spPr>
          <a:xfrm>
            <a:off x="3632683" y="1279783"/>
            <a:ext cx="5021884" cy="2270765"/>
          </a:xfrm>
          <a:prstGeom prst="rect">
            <a:avLst/>
          </a:prstGeom>
        </p:spPr>
      </p:pic>
      <p:sp>
        <p:nvSpPr>
          <p:cNvPr id="7" name="Rectangle: Rounded Corners 6">
            <a:extLst>
              <a:ext uri="{FF2B5EF4-FFF2-40B4-BE49-F238E27FC236}">
                <a16:creationId xmlns:a16="http://schemas.microsoft.com/office/drawing/2014/main" id="{16F7E4C9-D2EE-3317-3008-C31D660E80B9}"/>
              </a:ext>
            </a:extLst>
          </p:cNvPr>
          <p:cNvSpPr/>
          <p:nvPr/>
        </p:nvSpPr>
        <p:spPr>
          <a:xfrm>
            <a:off x="617220" y="2986569"/>
            <a:ext cx="2000250" cy="737235"/>
          </a:xfrm>
          <a:prstGeom prst="roundRect">
            <a:avLst/>
          </a:prstGeom>
          <a:solidFill>
            <a:schemeClr val="accent6"/>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dirty="0">
                <a:latin typeface="Arial" panose="020B0604020202020204" pitchFamily="34" charset="0"/>
                <a:cs typeface="Arial" panose="020B0604020202020204" pitchFamily="34" charset="0"/>
              </a:rPr>
              <a:t>Discussion!</a:t>
            </a:r>
          </a:p>
        </p:txBody>
      </p:sp>
    </p:spTree>
    <p:extLst>
      <p:ext uri="{BB962C8B-B14F-4D97-AF65-F5344CB8AC3E}">
        <p14:creationId xmlns:p14="http://schemas.microsoft.com/office/powerpoint/2010/main" val="2980574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94CDC6-D239-7995-B061-75E594C942C8}"/>
              </a:ext>
            </a:extLst>
          </p:cNvPr>
          <p:cNvSpPr>
            <a:spLocks noGrp="1"/>
          </p:cNvSpPr>
          <p:nvPr>
            <p:ph idx="1"/>
          </p:nvPr>
        </p:nvSpPr>
        <p:spPr>
          <a:xfrm>
            <a:off x="1722120" y="2480732"/>
            <a:ext cx="8980170" cy="3002493"/>
          </a:xfrm>
        </p:spPr>
        <p:txBody>
          <a:bodyPr>
            <a:normAutofit/>
          </a:bodyPr>
          <a:lstStyle/>
          <a:p>
            <a:pPr marL="0" indent="0">
              <a:buNone/>
            </a:pPr>
            <a:r>
              <a:rPr lang="en-GB" b="1" dirty="0"/>
              <a:t>Is there anything else you think we should know or think about?</a:t>
            </a:r>
          </a:p>
          <a:p>
            <a:pPr marL="0" indent="0">
              <a:buNone/>
            </a:pPr>
            <a:r>
              <a:rPr lang="en-GB" dirty="0"/>
              <a:t>Consider…</a:t>
            </a:r>
          </a:p>
          <a:p>
            <a:pPr marL="0" indent="0">
              <a:buNone/>
            </a:pPr>
            <a:r>
              <a:rPr lang="en-GB" dirty="0"/>
              <a:t>Is there any reason these proposals might impact you, a person or community more than another?</a:t>
            </a:r>
          </a:p>
          <a:p>
            <a:pPr marL="0" indent="0">
              <a:buNone/>
            </a:pPr>
            <a:r>
              <a:rPr lang="en-GB" dirty="0"/>
              <a:t>Are there any other options you think we should consider that we haven’t?</a:t>
            </a:r>
          </a:p>
        </p:txBody>
      </p:sp>
      <p:sp>
        <p:nvSpPr>
          <p:cNvPr id="3" name="Title 2">
            <a:extLst>
              <a:ext uri="{FF2B5EF4-FFF2-40B4-BE49-F238E27FC236}">
                <a16:creationId xmlns:a16="http://schemas.microsoft.com/office/drawing/2014/main" id="{2FA04AEE-0BDB-69C7-C896-2E4C5E8ABABE}"/>
              </a:ext>
            </a:extLst>
          </p:cNvPr>
          <p:cNvSpPr>
            <a:spLocks noGrp="1"/>
          </p:cNvSpPr>
          <p:nvPr>
            <p:ph type="title"/>
          </p:nvPr>
        </p:nvSpPr>
        <p:spPr>
          <a:xfrm>
            <a:off x="323641" y="566305"/>
            <a:ext cx="8636085" cy="702425"/>
          </a:xfrm>
        </p:spPr>
        <p:txBody>
          <a:bodyPr>
            <a:normAutofit/>
          </a:bodyPr>
          <a:lstStyle/>
          <a:p>
            <a:r>
              <a:rPr lang="en-GB" sz="3600" b="1" dirty="0"/>
              <a:t>Final thoughts</a:t>
            </a:r>
          </a:p>
        </p:txBody>
      </p:sp>
      <p:sp>
        <p:nvSpPr>
          <p:cNvPr id="6" name="Rectangle: Rounded Corners 5">
            <a:extLst>
              <a:ext uri="{FF2B5EF4-FFF2-40B4-BE49-F238E27FC236}">
                <a16:creationId xmlns:a16="http://schemas.microsoft.com/office/drawing/2014/main" id="{C5C4A61F-13A7-3F17-5D76-BE07D6B886AD}"/>
              </a:ext>
            </a:extLst>
          </p:cNvPr>
          <p:cNvSpPr/>
          <p:nvPr/>
        </p:nvSpPr>
        <p:spPr>
          <a:xfrm>
            <a:off x="1085850" y="2006070"/>
            <a:ext cx="10115550" cy="3477155"/>
          </a:xfrm>
          <a:prstGeom prst="roundRect">
            <a:avLst>
              <a:gd name="adj" fmla="val 8323"/>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2A08E486-4D4B-969A-BA5D-DBB8F3DFAB5C}"/>
              </a:ext>
            </a:extLst>
          </p:cNvPr>
          <p:cNvSpPr/>
          <p:nvPr/>
        </p:nvSpPr>
        <p:spPr>
          <a:xfrm>
            <a:off x="685800" y="1637453"/>
            <a:ext cx="2000250" cy="737235"/>
          </a:xfrm>
          <a:prstGeom prst="roundRect">
            <a:avLst/>
          </a:prstGeom>
          <a:solidFill>
            <a:schemeClr val="accent6"/>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dirty="0">
                <a:latin typeface="Arial" panose="020B0604020202020204" pitchFamily="34" charset="0"/>
                <a:cs typeface="Arial" panose="020B0604020202020204" pitchFamily="34" charset="0"/>
              </a:rPr>
              <a:t>Discussion!</a:t>
            </a:r>
          </a:p>
        </p:txBody>
      </p:sp>
    </p:spTree>
    <p:extLst>
      <p:ext uri="{BB962C8B-B14F-4D97-AF65-F5344CB8AC3E}">
        <p14:creationId xmlns:p14="http://schemas.microsoft.com/office/powerpoint/2010/main" val="25079993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1FA6B6-A64D-36EB-DE12-0D148A56B5FD}"/>
              </a:ext>
            </a:extLst>
          </p:cNvPr>
          <p:cNvSpPr>
            <a:spLocks noGrp="1"/>
          </p:cNvSpPr>
          <p:nvPr>
            <p:ph type="ctrTitle"/>
          </p:nvPr>
        </p:nvSpPr>
        <p:spPr>
          <a:xfrm>
            <a:off x="744583" y="2178914"/>
            <a:ext cx="11183257" cy="1250086"/>
          </a:xfrm>
        </p:spPr>
        <p:txBody>
          <a:bodyPr>
            <a:normAutofit/>
          </a:bodyPr>
          <a:lstStyle/>
          <a:p>
            <a:pPr>
              <a:lnSpc>
                <a:spcPct val="107000"/>
              </a:lnSpc>
              <a:spcAft>
                <a:spcPts val="800"/>
              </a:spcAft>
            </a:pPr>
            <a:r>
              <a:rPr lang="en-GB" b="1" kern="100" dirty="0">
                <a:ea typeface="Aptos" panose="020B0004020202020204" pitchFamily="34" charset="0"/>
              </a:rPr>
              <a:t>Next steps</a:t>
            </a:r>
            <a:endParaRPr lang="en-GB" b="1" kern="100" dirty="0">
              <a:effectLst/>
              <a:ea typeface="Aptos" panose="020B0004020202020204" pitchFamily="34" charset="0"/>
            </a:endParaRPr>
          </a:p>
        </p:txBody>
      </p:sp>
    </p:spTree>
    <p:extLst>
      <p:ext uri="{BB962C8B-B14F-4D97-AF65-F5344CB8AC3E}">
        <p14:creationId xmlns:p14="http://schemas.microsoft.com/office/powerpoint/2010/main" val="3029267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E5FA492-8391-CFB6-659C-B6C0ACD64122}"/>
              </a:ext>
            </a:extLst>
          </p:cNvPr>
          <p:cNvSpPr>
            <a:spLocks noGrp="1"/>
          </p:cNvSpPr>
          <p:nvPr>
            <p:ph idx="1"/>
          </p:nvPr>
        </p:nvSpPr>
        <p:spPr>
          <a:xfrm>
            <a:off x="472231" y="1686560"/>
            <a:ext cx="10790129" cy="4351338"/>
          </a:xfrm>
        </p:spPr>
        <p:txBody>
          <a:bodyPr vert="horz" lIns="91440" tIns="45720" rIns="91440" bIns="45720" rtlCol="0" anchor="t">
            <a:normAutofit/>
          </a:bodyPr>
          <a:lstStyle/>
          <a:p>
            <a:pPr>
              <a:lnSpc>
                <a:spcPct val="115000"/>
              </a:lnSpc>
              <a:spcBef>
                <a:spcPts val="0"/>
              </a:spcBef>
              <a:spcAft>
                <a:spcPts val="800"/>
              </a:spcAft>
            </a:pPr>
            <a:r>
              <a:rPr lang="en-GB" dirty="0">
                <a:effectLst/>
                <a:latin typeface="Arial" panose="020B0604020202020204" pitchFamily="34" charset="0"/>
                <a:ea typeface="Arial" panose="020B0604020202020204" pitchFamily="34" charset="0"/>
              </a:rPr>
              <a:t>After the consultation has closed, time will be taken to create a report</a:t>
            </a:r>
            <a:endParaRPr lang="en-US" dirty="0"/>
          </a:p>
          <a:p>
            <a:pPr>
              <a:lnSpc>
                <a:spcPct val="115000"/>
              </a:lnSpc>
              <a:spcBef>
                <a:spcPts val="0"/>
              </a:spcBef>
              <a:spcAft>
                <a:spcPts val="800"/>
              </a:spcAft>
            </a:pPr>
            <a:r>
              <a:rPr lang="en-GB" dirty="0">
                <a:effectLst/>
                <a:latin typeface="Arial" panose="020B0604020202020204" pitchFamily="34" charset="0"/>
                <a:ea typeface="Arial" panose="020B0604020202020204" pitchFamily="34" charset="0"/>
              </a:rPr>
              <a:t>The report, alongside further evidence and a recommendation, will be taken through our governance process</a:t>
            </a:r>
            <a:endParaRPr lang="en-GB" dirty="0">
              <a:effectLst/>
              <a:ea typeface="Arial" panose="020B0604020202020204" pitchFamily="34" charset="0"/>
            </a:endParaRPr>
          </a:p>
          <a:p>
            <a:pPr>
              <a:lnSpc>
                <a:spcPct val="115000"/>
              </a:lnSpc>
              <a:spcBef>
                <a:spcPts val="0"/>
              </a:spcBef>
              <a:spcAft>
                <a:spcPts val="800"/>
              </a:spcAft>
            </a:pPr>
            <a:r>
              <a:rPr lang="en-GB" dirty="0">
                <a:effectLst/>
                <a:latin typeface="Arial" panose="020B0604020202020204" pitchFamily="34" charset="0"/>
                <a:ea typeface="Arial" panose="020B0604020202020204" pitchFamily="34" charset="0"/>
              </a:rPr>
              <a:t>NHS Greater Manchester Board will consider the </a:t>
            </a:r>
            <a:r>
              <a:rPr lang="en-GB" dirty="0">
                <a:ea typeface="Arial" panose="020B0604020202020204" pitchFamily="34" charset="0"/>
              </a:rPr>
              <a:t>views and suggestions before m</a:t>
            </a:r>
            <a:r>
              <a:rPr lang="en-GB" dirty="0">
                <a:effectLst/>
                <a:latin typeface="Arial" panose="020B0604020202020204" pitchFamily="34" charset="0"/>
                <a:ea typeface="Arial" panose="020B0604020202020204" pitchFamily="34" charset="0"/>
              </a:rPr>
              <a:t>aking a final decision on what the new offer will be, across Greater Manchester </a:t>
            </a:r>
            <a:endParaRPr lang="en-GB" dirty="0">
              <a:effectLst/>
              <a:ea typeface="Arial" panose="020B0604020202020204" pitchFamily="34" charset="0"/>
            </a:endParaRPr>
          </a:p>
          <a:p>
            <a:pPr>
              <a:lnSpc>
                <a:spcPct val="115000"/>
              </a:lnSpc>
              <a:spcBef>
                <a:spcPts val="0"/>
              </a:spcBef>
              <a:spcAft>
                <a:spcPts val="800"/>
              </a:spcAft>
            </a:pPr>
            <a:r>
              <a:rPr lang="en-GB" dirty="0">
                <a:effectLst/>
                <a:latin typeface="Arial" panose="020B0604020202020204" pitchFamily="34" charset="0"/>
                <a:ea typeface="Arial" panose="020B0604020202020204" pitchFamily="34" charset="0"/>
              </a:rPr>
              <a:t>Following this, the policy will be updated with the new number of cycles, and patients, GP’s and service providers will be informed.</a:t>
            </a:r>
            <a:endParaRPr lang="en-GB" dirty="0">
              <a:effectLst/>
              <a:ea typeface="Arial" panose="020B0604020202020204" pitchFamily="34" charset="0"/>
            </a:endParaRPr>
          </a:p>
        </p:txBody>
      </p:sp>
      <p:sp>
        <p:nvSpPr>
          <p:cNvPr id="3" name="Title 2">
            <a:extLst>
              <a:ext uri="{FF2B5EF4-FFF2-40B4-BE49-F238E27FC236}">
                <a16:creationId xmlns:a16="http://schemas.microsoft.com/office/drawing/2014/main" id="{92DF55E7-1E4F-72D1-CDE4-9AF1CAC72739}"/>
              </a:ext>
            </a:extLst>
          </p:cNvPr>
          <p:cNvSpPr>
            <a:spLocks noGrp="1"/>
          </p:cNvSpPr>
          <p:nvPr>
            <p:ph type="title"/>
          </p:nvPr>
        </p:nvSpPr>
        <p:spPr>
          <a:xfrm>
            <a:off x="357931" y="594361"/>
            <a:ext cx="8636085" cy="669290"/>
          </a:xfrm>
        </p:spPr>
        <p:txBody>
          <a:bodyPr>
            <a:normAutofit/>
          </a:bodyPr>
          <a:lstStyle/>
          <a:p>
            <a:r>
              <a:rPr lang="en-GB" sz="3600" b="1" dirty="0"/>
              <a:t>Next steps</a:t>
            </a:r>
            <a:endParaRPr lang="en-GB" sz="3600" dirty="0"/>
          </a:p>
        </p:txBody>
      </p:sp>
    </p:spTree>
    <p:extLst>
      <p:ext uri="{BB962C8B-B14F-4D97-AF65-F5344CB8AC3E}">
        <p14:creationId xmlns:p14="http://schemas.microsoft.com/office/powerpoint/2010/main" val="325377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1ABBB6-A041-BD49-A205-FFF30B5A21C6}"/>
              </a:ext>
            </a:extLst>
          </p:cNvPr>
          <p:cNvSpPr>
            <a:spLocks noGrp="1"/>
          </p:cNvSpPr>
          <p:nvPr>
            <p:ph type="title"/>
          </p:nvPr>
        </p:nvSpPr>
        <p:spPr>
          <a:xfrm>
            <a:off x="347776" y="568262"/>
            <a:ext cx="8636085" cy="674370"/>
          </a:xfrm>
        </p:spPr>
        <p:txBody>
          <a:bodyPr>
            <a:normAutofit/>
          </a:bodyPr>
          <a:lstStyle/>
          <a:p>
            <a:r>
              <a:rPr lang="en-US" sz="3600" b="1" dirty="0">
                <a:solidFill>
                  <a:schemeClr val="tx1"/>
                </a:solidFill>
              </a:rPr>
              <a:t>To find out more and get involved</a:t>
            </a:r>
          </a:p>
        </p:txBody>
      </p:sp>
      <p:sp>
        <p:nvSpPr>
          <p:cNvPr id="7" name="Rectangle: Rounded Corners 6">
            <a:extLst>
              <a:ext uri="{FF2B5EF4-FFF2-40B4-BE49-F238E27FC236}">
                <a16:creationId xmlns:a16="http://schemas.microsoft.com/office/drawing/2014/main" id="{2115C203-EAA2-63CB-A80E-3CA2F9CE8994}"/>
              </a:ext>
            </a:extLst>
          </p:cNvPr>
          <p:cNvSpPr/>
          <p:nvPr/>
        </p:nvSpPr>
        <p:spPr>
          <a:xfrm>
            <a:off x="8722482" y="2434590"/>
            <a:ext cx="2844000" cy="2880000"/>
          </a:xfrm>
          <a:prstGeom prst="roundRect">
            <a:avLst>
              <a:gd name="adj" fmla="val 7718"/>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15C9FD8-B445-6932-0D68-5D72A04F74D7}"/>
              </a:ext>
            </a:extLst>
          </p:cNvPr>
          <p:cNvSpPr txBox="1"/>
          <p:nvPr/>
        </p:nvSpPr>
        <p:spPr>
          <a:xfrm>
            <a:off x="563671" y="1704258"/>
            <a:ext cx="11264064" cy="3766287"/>
          </a:xfrm>
          <a:prstGeom prst="rect">
            <a:avLst/>
          </a:prstGeom>
          <a:noFill/>
        </p:spPr>
        <p:txBody>
          <a:bodyPr wrap="square" lIns="91440" tIns="45720" rIns="91440" bIns="45720" anchor="t">
            <a:spAutoFit/>
          </a:bodyPr>
          <a:lstStyle/>
          <a:p>
            <a:pPr marL="342900" lvl="0" indent="-342900">
              <a:spcAft>
                <a:spcPts val="800"/>
              </a:spcAft>
              <a:buSzPts val="1000"/>
              <a:buFont typeface="Symbol" panose="05050102010706020507" pitchFamily="18" charset="2"/>
              <a:buChar char=""/>
              <a:tabLst>
                <a:tab pos="457200" algn="l"/>
              </a:tabLst>
            </a:pPr>
            <a:r>
              <a:rPr lang="en-GB" sz="2400" dirty="0">
                <a:latin typeface="Arial"/>
                <a:ea typeface="Times New Roman" panose="02020603050405020304" pitchFamily="18" charset="0"/>
                <a:cs typeface="Arial"/>
              </a:rPr>
              <a:t>Visit our </a:t>
            </a:r>
            <a:r>
              <a:rPr lang="en-GB" sz="2400" dirty="0">
                <a:latin typeface="Arial"/>
                <a:ea typeface="Times New Roman" panose="02020603050405020304" pitchFamily="18" charset="0"/>
                <a:cs typeface="Arial"/>
                <a:hlinkClick r:id="rId2"/>
              </a:rPr>
              <a:t>website</a:t>
            </a:r>
            <a:r>
              <a:rPr lang="en-GB" sz="2400" dirty="0">
                <a:latin typeface="Arial"/>
                <a:ea typeface="Times New Roman" panose="02020603050405020304" pitchFamily="18" charset="0"/>
                <a:cs typeface="Arial"/>
              </a:rPr>
              <a:t> or scan the QR code</a:t>
            </a:r>
            <a:endParaRPr lang="en-US" dirty="0"/>
          </a:p>
          <a:p>
            <a:pPr marL="342900" lvl="0" indent="-342900">
              <a:spcAft>
                <a:spcPts val="800"/>
              </a:spcAft>
              <a:buSzPts val="1000"/>
              <a:buFont typeface="Symbol" panose="05050102010706020507" pitchFamily="18" charset="2"/>
              <a:buChar char=""/>
              <a:tabLst>
                <a:tab pos="457200" algn="l"/>
              </a:tabLst>
            </a:pPr>
            <a:r>
              <a:rPr lang="en-GB" sz="2400" dirty="0">
                <a:latin typeface="Arial"/>
                <a:ea typeface="Times New Roman" panose="02020603050405020304" pitchFamily="18" charset="0"/>
                <a:cs typeface="Arial"/>
              </a:rPr>
              <a:t>Send us an email </a:t>
            </a:r>
            <a:r>
              <a:rPr lang="en-GB" sz="2400" dirty="0">
                <a:latin typeface="Arial"/>
                <a:ea typeface="Times New Roman" panose="02020603050405020304" pitchFamily="18" charset="0"/>
                <a:cs typeface="Arial"/>
                <a:hlinkClick r:id="rId3"/>
              </a:rPr>
              <a:t>gmhscp.engagement@nhs.net</a:t>
            </a:r>
            <a:r>
              <a:rPr lang="en-GB" sz="2400" dirty="0">
                <a:latin typeface="Arial"/>
                <a:ea typeface="Times New Roman" panose="02020603050405020304" pitchFamily="18" charset="0"/>
                <a:cs typeface="Arial"/>
              </a:rPr>
              <a:t> </a:t>
            </a:r>
          </a:p>
          <a:p>
            <a:pPr marL="342900" lvl="0" indent="-342900">
              <a:spcAft>
                <a:spcPts val="800"/>
              </a:spcAft>
              <a:buSzPts val="1000"/>
              <a:buFont typeface="Symbol" panose="05050102010706020507" pitchFamily="18" charset="2"/>
              <a:buChar char=""/>
              <a:tabLst>
                <a:tab pos="457200" algn="l"/>
              </a:tabLst>
            </a:pPr>
            <a:r>
              <a:rPr lang="en-GB" sz="2400" dirty="0">
                <a:latin typeface="Arial" panose="020B0604020202020204" pitchFamily="34" charset="0"/>
                <a:ea typeface="Times New Roman" panose="02020603050405020304" pitchFamily="18" charset="0"/>
                <a:cs typeface="Arial" panose="020B0604020202020204" pitchFamily="34" charset="0"/>
              </a:rPr>
              <a:t>Message or call us on 07786 673762</a:t>
            </a:r>
            <a:endParaRPr lang="en-GB" sz="24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15000"/>
              </a:lnSpc>
              <a:spcBef>
                <a:spcPts val="600"/>
              </a:spcBef>
              <a:spcAft>
                <a:spcPts val="600"/>
              </a:spcAft>
            </a:pPr>
            <a:endParaRPr lang="en-GB" dirty="0">
              <a:latin typeface="Arial" panose="020B0604020202020204" pitchFamily="34" charset="0"/>
              <a:ea typeface="Arial" panose="020B0604020202020204" pitchFamily="34" charset="0"/>
            </a:endParaRPr>
          </a:p>
          <a:p>
            <a:pPr marL="285750" indent="-285750">
              <a:lnSpc>
                <a:spcPct val="115000"/>
              </a:lnSpc>
              <a:spcBef>
                <a:spcPts val="600"/>
              </a:spcBef>
              <a:spcAft>
                <a:spcPts val="600"/>
              </a:spcAft>
              <a:buFont typeface="Arial" panose="020B0604020202020204" pitchFamily="34" charset="0"/>
              <a:buChar char="•"/>
            </a:pPr>
            <a:endParaRPr lang="en-GB" dirty="0">
              <a:latin typeface="Arial" panose="020B0604020202020204" pitchFamily="34" charset="0"/>
              <a:ea typeface="Arial" panose="020B0604020202020204" pitchFamily="34" charset="0"/>
            </a:endParaRPr>
          </a:p>
          <a:p>
            <a:pPr marL="285750" indent="-285750">
              <a:lnSpc>
                <a:spcPct val="115000"/>
              </a:lnSpc>
              <a:spcBef>
                <a:spcPts val="600"/>
              </a:spcBef>
              <a:spcAft>
                <a:spcPts val="600"/>
              </a:spcAft>
              <a:buFont typeface="Arial" panose="020B0604020202020204" pitchFamily="34" charset="0"/>
              <a:buChar char="•"/>
            </a:pPr>
            <a:endParaRPr lang="en-GB" dirty="0">
              <a:latin typeface="Arial" panose="020B0604020202020204" pitchFamily="34" charset="0"/>
              <a:ea typeface="Arial" panose="020B0604020202020204" pitchFamily="34" charset="0"/>
            </a:endParaRPr>
          </a:p>
          <a:p>
            <a:pPr marL="285750" indent="-285750">
              <a:lnSpc>
                <a:spcPct val="115000"/>
              </a:lnSpc>
              <a:spcBef>
                <a:spcPts val="600"/>
              </a:spcBef>
              <a:spcAft>
                <a:spcPts val="600"/>
              </a:spcAft>
              <a:buFont typeface="Arial" panose="020B0604020202020204" pitchFamily="34" charset="0"/>
              <a:buChar char="•"/>
            </a:pPr>
            <a:endParaRPr lang="en-GB" dirty="0">
              <a:latin typeface="Arial" panose="020B0604020202020204" pitchFamily="34" charset="0"/>
              <a:ea typeface="Arial" panose="020B0604020202020204" pitchFamily="34" charset="0"/>
            </a:endParaRPr>
          </a:p>
          <a:p>
            <a:pPr marL="285750" indent="-285750">
              <a:lnSpc>
                <a:spcPct val="115000"/>
              </a:lnSpc>
              <a:spcBef>
                <a:spcPts val="600"/>
              </a:spcBef>
              <a:spcAft>
                <a:spcPts val="600"/>
              </a:spcAft>
              <a:buFont typeface="Arial" panose="020B0604020202020204" pitchFamily="34" charset="0"/>
              <a:buChar char="•"/>
            </a:pPr>
            <a:endParaRPr lang="en-GB" dirty="0">
              <a:latin typeface="Arial" panose="020B0604020202020204" pitchFamily="34" charset="0"/>
              <a:ea typeface="Arial" panose="020B0604020202020204" pitchFamily="34" charset="0"/>
            </a:endParaRPr>
          </a:p>
        </p:txBody>
      </p:sp>
      <p:pic>
        <p:nvPicPr>
          <p:cNvPr id="2" name="Picture 1">
            <a:extLst>
              <a:ext uri="{FF2B5EF4-FFF2-40B4-BE49-F238E27FC236}">
                <a16:creationId xmlns:a16="http://schemas.microsoft.com/office/drawing/2014/main" id="{A98B66AD-90E7-85B8-AA8A-3993D70E7577}"/>
              </a:ext>
            </a:extLst>
          </p:cNvPr>
          <p:cNvPicPr>
            <a:picLocks noChangeAspect="1"/>
          </p:cNvPicPr>
          <p:nvPr/>
        </p:nvPicPr>
        <p:blipFill>
          <a:blip r:embed="rId4"/>
          <a:stretch>
            <a:fillRect/>
          </a:stretch>
        </p:blipFill>
        <p:spPr>
          <a:xfrm>
            <a:off x="8926711" y="2636179"/>
            <a:ext cx="2435542" cy="2476822"/>
          </a:xfrm>
          <a:prstGeom prst="rect">
            <a:avLst/>
          </a:prstGeom>
        </p:spPr>
      </p:pic>
      <p:pic>
        <p:nvPicPr>
          <p:cNvPr id="6" name="Picture 5">
            <a:extLst>
              <a:ext uri="{FF2B5EF4-FFF2-40B4-BE49-F238E27FC236}">
                <a16:creationId xmlns:a16="http://schemas.microsoft.com/office/drawing/2014/main" id="{C0C1A03D-C7FA-FC9B-46F8-2B2F7B037273}"/>
              </a:ext>
            </a:extLst>
          </p:cNvPr>
          <p:cNvPicPr>
            <a:picLocks noChangeAspect="1"/>
          </p:cNvPicPr>
          <p:nvPr/>
        </p:nvPicPr>
        <p:blipFill>
          <a:blip r:embed="rId5"/>
          <a:srcRect t="15714" r="10655"/>
          <a:stretch/>
        </p:blipFill>
        <p:spPr>
          <a:xfrm rot="21314544">
            <a:off x="1842288" y="3388271"/>
            <a:ext cx="5634487" cy="2735387"/>
          </a:xfrm>
          <a:prstGeom prst="rect">
            <a:avLst/>
          </a:prstGeom>
        </p:spPr>
      </p:pic>
    </p:spTree>
    <p:extLst>
      <p:ext uri="{BB962C8B-B14F-4D97-AF65-F5344CB8AC3E}">
        <p14:creationId xmlns:p14="http://schemas.microsoft.com/office/powerpoint/2010/main" val="36892575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96jwpw5ze78dcnrownsspmnza4aaz2"/>
</p:tagLst>
</file>

<file path=ppt/theme/theme1.xml><?xml version="1.0" encoding="utf-8"?>
<a:theme xmlns:a="http://schemas.openxmlformats.org/drawingml/2006/main" name="1_Office Theme">
  <a:themeElements>
    <a:clrScheme name="NHS GM">
      <a:dk1>
        <a:srgbClr val="415563"/>
      </a:dk1>
      <a:lt1>
        <a:srgbClr val="FFFFFF"/>
      </a:lt1>
      <a:dk2>
        <a:srgbClr val="415563"/>
      </a:dk2>
      <a:lt2>
        <a:srgbClr val="E8EDEE"/>
      </a:lt2>
      <a:accent1>
        <a:srgbClr val="AE2473"/>
      </a:accent1>
      <a:accent2>
        <a:srgbClr val="ED7D31"/>
      </a:accent2>
      <a:accent3>
        <a:srgbClr val="005EB8"/>
      </a:accent3>
      <a:accent4>
        <a:srgbClr val="FFC000"/>
      </a:accent4>
      <a:accent5>
        <a:srgbClr val="FFFFFF"/>
      </a:accent5>
      <a:accent6>
        <a:srgbClr val="28B5E9"/>
      </a:accent6>
      <a:hlink>
        <a:srgbClr val="006AB4"/>
      </a:hlink>
      <a:folHlink>
        <a:srgbClr val="AE247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E110A42A764254A837B1C37366587EE" ma:contentTypeVersion="16" ma:contentTypeDescription="Create a new document." ma:contentTypeScope="" ma:versionID="9273099167add47d61ff29b7237c6a10">
  <xsd:schema xmlns:xsd="http://www.w3.org/2001/XMLSchema" xmlns:xs="http://www.w3.org/2001/XMLSchema" xmlns:p="http://schemas.microsoft.com/office/2006/metadata/properties" xmlns:ns1="http://schemas.microsoft.com/sharepoint/v3" xmlns:ns2="931d9458-c4f2-4084-be64-2c61058883dc" xmlns:ns3="ec63b4d2-eec5-411f-9b6e-7e5282ec0992" targetNamespace="http://schemas.microsoft.com/office/2006/metadata/properties" ma:root="true" ma:fieldsID="961f502dcbbbcadc3b58a18f0be61409" ns1:_="" ns2:_="" ns3:_="">
    <xsd:import namespace="http://schemas.microsoft.com/sharepoint/v3"/>
    <xsd:import namespace="931d9458-c4f2-4084-be64-2c61058883dc"/>
    <xsd:import namespace="ec63b4d2-eec5-411f-9b6e-7e5282ec0992"/>
    <xsd:element name="properties">
      <xsd:complexType>
        <xsd:sequence>
          <xsd:element name="documentManagement">
            <xsd:complexType>
              <xsd:all>
                <xsd:element ref="ns2:lcf76f155ced4ddcb4097134ff3c332f" minOccurs="0"/>
                <xsd:element ref="ns2:MediaServiceMetadata" minOccurs="0"/>
                <xsd:element ref="ns2:MediaServiceFastMetadata" minOccurs="0"/>
                <xsd:element ref="ns2:MediaServiceDateTaken"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OCR" minOccurs="0"/>
                <xsd:element ref="ns1:_ip_UnifiedCompliancePolicyProperties" minOccurs="0"/>
                <xsd:element ref="ns1:_ip_UnifiedCompliancePolicyUIAction"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31d9458-c4f2-4084-be64-2c61058883d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63b4d2-eec5-411f-9b6e-7e5282ec0992"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931d9458-c4f2-4084-be64-2c61058883dc">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2CF3F962-0590-4DF5-860D-43634ADA8219}">
  <ds:schemaRefs>
    <ds:schemaRef ds:uri="931d9458-c4f2-4084-be64-2c61058883dc"/>
    <ds:schemaRef ds:uri="ec63b4d2-eec5-411f-9b6e-7e5282ec099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0738A3D-E0CD-44BE-AABE-9BD2A11FFE5F}">
  <ds:schemaRefs>
    <ds:schemaRef ds:uri="http://schemas.microsoft.com/sharepoint/v3/contenttype/forms"/>
  </ds:schemaRefs>
</ds:datastoreItem>
</file>

<file path=customXml/itemProps3.xml><?xml version="1.0" encoding="utf-8"?>
<ds:datastoreItem xmlns:ds="http://schemas.openxmlformats.org/officeDocument/2006/customXml" ds:itemID="{39CCA8E0-B99B-4513-8D61-D2B61000F7E5}">
  <ds:schemaRefs>
    <ds:schemaRef ds:uri="http://www.w3.org/XML/1998/namespace"/>
    <ds:schemaRef ds:uri="http://purl.org/dc/terms/"/>
    <ds:schemaRef ds:uri="http://purl.org/dc/elements/1.1/"/>
    <ds:schemaRef ds:uri="http://schemas.openxmlformats.org/package/2006/metadata/core-properties"/>
    <ds:schemaRef ds:uri="http://schemas.microsoft.com/office/2006/documentManagement/types"/>
    <ds:schemaRef ds:uri="ec63b4d2-eec5-411f-9b6e-7e5282ec0992"/>
    <ds:schemaRef ds:uri="http://purl.org/dc/dcmitype/"/>
    <ds:schemaRef ds:uri="http://schemas.microsoft.com/office/infopath/2007/PartnerControls"/>
    <ds:schemaRef ds:uri="931d9458-c4f2-4084-be64-2c61058883dc"/>
    <ds:schemaRef ds:uri="http://schemas.microsoft.com/sharepoint/v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66</TotalTime>
  <Words>1494</Words>
  <Application>Microsoft Office PowerPoint</Application>
  <PresentationFormat>Widescreen</PresentationFormat>
  <Paragraphs>126</Paragraphs>
  <Slides>20</Slides>
  <Notes>13</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1_Office Theme</vt:lpstr>
      <vt:lpstr>IVF Cycles Consultation  18th June – 29th July 2025 </vt:lpstr>
      <vt:lpstr>Who are we?</vt:lpstr>
      <vt:lpstr>What is IVF and why are we changing it?</vt:lpstr>
      <vt:lpstr>IVF</vt:lpstr>
      <vt:lpstr>Why does a change need to happen?</vt:lpstr>
      <vt:lpstr>The number of NHS funded IVF cycles currently available  across the different Greater Manchester localities</vt:lpstr>
      <vt:lpstr>Who will be affected by any change? </vt:lpstr>
      <vt:lpstr>What has been considered?</vt:lpstr>
      <vt:lpstr>PowerPoint Presentation</vt:lpstr>
      <vt:lpstr>The option: 1 cycle plus a second attempt if the first was cancelled or abandoned (1+)</vt:lpstr>
      <vt:lpstr>What do you think?</vt:lpstr>
      <vt:lpstr>What we want your thoughts on</vt:lpstr>
      <vt:lpstr>Thoughts on the proposal</vt:lpstr>
      <vt:lpstr>Thoughts on the proposal</vt:lpstr>
      <vt:lpstr>Applying any change fairly</vt:lpstr>
      <vt:lpstr>Applying any change fairly</vt:lpstr>
      <vt:lpstr>Final thoughts</vt:lpstr>
      <vt:lpstr>Next steps</vt:lpstr>
      <vt:lpstr>Next steps</vt:lpstr>
      <vt:lpstr>To find out more and get involved</vt:lpstr>
    </vt:vector>
  </TitlesOfParts>
  <Company>GMCSU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Ways forward for Adult ADHD Services</dc:title>
  <dc:creator>WILLIAMS, Scott (NHS GREATER MANCHESTER ICB - 02H)</dc:creator>
  <cp:lastModifiedBy>MITTON, Alexia (NHS GREATER MANCHESTER ICB - 02H)</cp:lastModifiedBy>
  <cp:revision>38</cp:revision>
  <cp:lastPrinted>2024-05-31T12:24:34Z</cp:lastPrinted>
  <dcterms:created xsi:type="dcterms:W3CDTF">2024-05-24T13:58:58Z</dcterms:created>
  <dcterms:modified xsi:type="dcterms:W3CDTF">2025-06-17T15:57:43Z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0x010100CE110A42A764254A837B1C37366587EE</vt:lpwstr>
  </property>
  <property fmtid="{D5CDD505-2E9C-101B-9397-08002B2CF9AE}" pid="3" name="MediaServiceImageTags">
    <vt:lpwstr/>
  </property>
</Properties>
</file>